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702" r:id="rId5"/>
    <p:sldMasterId id="2147483729" r:id="rId6"/>
  </p:sldMasterIdLst>
  <p:notesMasterIdLst>
    <p:notesMasterId r:id="rId23"/>
  </p:notesMasterIdLst>
  <p:handoutMasterIdLst>
    <p:handoutMasterId r:id="rId24"/>
  </p:handoutMasterIdLst>
  <p:sldIdLst>
    <p:sldId id="257" r:id="rId7"/>
    <p:sldId id="322" r:id="rId8"/>
    <p:sldId id="323" r:id="rId9"/>
    <p:sldId id="328" r:id="rId10"/>
    <p:sldId id="327" r:id="rId11"/>
    <p:sldId id="293" r:id="rId12"/>
    <p:sldId id="332" r:id="rId13"/>
    <p:sldId id="299" r:id="rId14"/>
    <p:sldId id="294" r:id="rId15"/>
    <p:sldId id="333" r:id="rId16"/>
    <p:sldId id="335" r:id="rId17"/>
    <p:sldId id="329" r:id="rId18"/>
    <p:sldId id="311" r:id="rId19"/>
    <p:sldId id="288" r:id="rId20"/>
    <p:sldId id="324" r:id="rId21"/>
    <p:sldId id="28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id="{6EBA0B0B-428B-3848-B126-AD9196FE6A06}">
          <p14:sldIdLst>
            <p14:sldId id="257"/>
            <p14:sldId id="322"/>
            <p14:sldId id="323"/>
            <p14:sldId id="328"/>
            <p14:sldId id="327"/>
            <p14:sldId id="293"/>
            <p14:sldId id="332"/>
            <p14:sldId id="299"/>
            <p14:sldId id="294"/>
            <p14:sldId id="333"/>
            <p14:sldId id="335"/>
            <p14:sldId id="329"/>
            <p14:sldId id="311"/>
            <p14:sldId id="288"/>
            <p14:sldId id="324"/>
            <p14:sldId id="285"/>
          </p14:sldIdLst>
        </p14:section>
        <p14:section name="Title Slides" id="{487FAE89-1E44-D042-96E9-1D92907BA97C}">
          <p14:sldIdLst/>
        </p14:section>
        <p14:section name="SmartArt and Graphs" id="{C11978B5-63E1-BF4A-B829-75D710C94B2C}">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89"/>
    <a:srgbClr val="FFFFFF"/>
    <a:srgbClr val="004D98"/>
    <a:srgbClr val="00B2EA"/>
    <a:srgbClr val="CAA72E"/>
    <a:srgbClr val="DDE6F7"/>
    <a:srgbClr val="B2B2B2"/>
    <a:srgbClr val="E3EAFD"/>
    <a:srgbClr val="D9D9D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3422" autoAdjust="0"/>
  </p:normalViewPr>
  <p:slideViewPr>
    <p:cSldViewPr snapToGrid="0">
      <p:cViewPr>
        <p:scale>
          <a:sx n="97" d="100"/>
          <a:sy n="97" d="100"/>
        </p:scale>
        <p:origin x="400" y="336"/>
      </p:cViewPr>
      <p:guideLst/>
    </p:cSldViewPr>
  </p:slideViewPr>
  <p:notesTextViewPr>
    <p:cViewPr>
      <p:scale>
        <a:sx n="1" d="1"/>
        <a:sy n="1" d="1"/>
      </p:scale>
      <p:origin x="0" y="0"/>
    </p:cViewPr>
  </p:notesTextViewPr>
  <p:notesViewPr>
    <p:cSldViewPr snapToGrid="0">
      <p:cViewPr>
        <p:scale>
          <a:sx n="1" d="2"/>
          <a:sy n="1" d="2"/>
        </p:scale>
        <p:origin x="3403" y="41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Sheet1!$A$11</c:f>
              <c:strCache>
                <c:ptCount val="1"/>
                <c:pt idx="0">
                  <c:v>White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Sheet1!$B$10:$C$10</c:f>
              <c:numCache>
                <c:formatCode>General</c:formatCode>
                <c:ptCount val="2"/>
                <c:pt idx="0">
                  <c:v>2009</c:v>
                </c:pt>
                <c:pt idx="1">
                  <c:v>2019</c:v>
                </c:pt>
              </c:numCache>
            </c:numRef>
          </c:cat>
          <c:val>
            <c:numRef>
              <c:f>Sheet1!$B$11:$C$11</c:f>
              <c:numCache>
                <c:formatCode>0%</c:formatCode>
                <c:ptCount val="2"/>
                <c:pt idx="0">
                  <c:v>0.82</c:v>
                </c:pt>
                <c:pt idx="1">
                  <c:v>0.66</c:v>
                </c:pt>
              </c:numCache>
            </c:numRef>
          </c:val>
          <c:extLst>
            <c:ext xmlns:c16="http://schemas.microsoft.com/office/drawing/2014/chart" uri="{C3380CC4-5D6E-409C-BE32-E72D297353CC}">
              <c16:uniqueId val="{00000000-1A77-4248-86B3-FA44AFF6D4A4}"/>
            </c:ext>
          </c:extLst>
        </c:ser>
        <c:ser>
          <c:idx val="1"/>
          <c:order val="1"/>
          <c:tx>
            <c:strRef>
              <c:f>Sheet1!$A$12</c:f>
              <c:strCache>
                <c:ptCount val="1"/>
                <c:pt idx="0">
                  <c:v>Black/African American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Sheet1!$B$10:$C$10</c:f>
              <c:numCache>
                <c:formatCode>General</c:formatCode>
                <c:ptCount val="2"/>
                <c:pt idx="0">
                  <c:v>2009</c:v>
                </c:pt>
                <c:pt idx="1">
                  <c:v>2019</c:v>
                </c:pt>
              </c:numCache>
            </c:numRef>
          </c:cat>
          <c:val>
            <c:numRef>
              <c:f>Sheet1!$B$12:$C$12</c:f>
              <c:numCache>
                <c:formatCode>0%</c:formatCode>
                <c:ptCount val="2"/>
                <c:pt idx="0">
                  <c:v>0.04</c:v>
                </c:pt>
                <c:pt idx="1">
                  <c:v>0.04</c:v>
                </c:pt>
              </c:numCache>
            </c:numRef>
          </c:val>
          <c:extLst>
            <c:ext xmlns:c16="http://schemas.microsoft.com/office/drawing/2014/chart" uri="{C3380CC4-5D6E-409C-BE32-E72D297353CC}">
              <c16:uniqueId val="{00000001-1A77-4248-86B3-FA44AFF6D4A4}"/>
            </c:ext>
          </c:extLst>
        </c:ser>
        <c:ser>
          <c:idx val="2"/>
          <c:order val="2"/>
          <c:tx>
            <c:strRef>
              <c:f>Sheet1!$A$13</c:f>
              <c:strCache>
                <c:ptCount val="1"/>
                <c:pt idx="0">
                  <c:v>Latinx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Sheet1!$B$10:$C$10</c:f>
              <c:numCache>
                <c:formatCode>General</c:formatCode>
                <c:ptCount val="2"/>
                <c:pt idx="0">
                  <c:v>2009</c:v>
                </c:pt>
                <c:pt idx="1">
                  <c:v>2019</c:v>
                </c:pt>
              </c:numCache>
            </c:numRef>
          </c:cat>
          <c:val>
            <c:numRef>
              <c:f>Sheet1!$B$13:$C$13</c:f>
              <c:numCache>
                <c:formatCode>0%</c:formatCode>
                <c:ptCount val="2"/>
                <c:pt idx="0">
                  <c:v>0.03</c:v>
                </c:pt>
                <c:pt idx="1">
                  <c:v>0.13</c:v>
                </c:pt>
              </c:numCache>
            </c:numRef>
          </c:val>
          <c:extLst>
            <c:ext xmlns:c16="http://schemas.microsoft.com/office/drawing/2014/chart" uri="{C3380CC4-5D6E-409C-BE32-E72D297353CC}">
              <c16:uniqueId val="{00000002-1A77-4248-86B3-FA44AFF6D4A4}"/>
            </c:ext>
          </c:extLst>
        </c:ser>
        <c:ser>
          <c:idx val="3"/>
          <c:order val="3"/>
          <c:tx>
            <c:strRef>
              <c:f>Sheet1!$A$14</c:f>
              <c:strCache>
                <c:ptCount val="1"/>
                <c:pt idx="0">
                  <c:v>Asian/Pacific Islander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Sheet1!$B$10:$C$10</c:f>
              <c:numCache>
                <c:formatCode>General</c:formatCode>
                <c:ptCount val="2"/>
                <c:pt idx="0">
                  <c:v>2009</c:v>
                </c:pt>
                <c:pt idx="1">
                  <c:v>2019</c:v>
                </c:pt>
              </c:numCache>
            </c:numRef>
          </c:cat>
          <c:val>
            <c:numRef>
              <c:f>Sheet1!$B$14:$C$14</c:f>
              <c:numCache>
                <c:formatCode>0%</c:formatCode>
                <c:ptCount val="2"/>
                <c:pt idx="0">
                  <c:v>0.11</c:v>
                </c:pt>
                <c:pt idx="1">
                  <c:v>0.13</c:v>
                </c:pt>
              </c:numCache>
            </c:numRef>
          </c:val>
          <c:extLst>
            <c:ext xmlns:c16="http://schemas.microsoft.com/office/drawing/2014/chart" uri="{C3380CC4-5D6E-409C-BE32-E72D297353CC}">
              <c16:uniqueId val="{00000003-1A77-4248-86B3-FA44AFF6D4A4}"/>
            </c:ext>
          </c:extLst>
        </c:ser>
        <c:ser>
          <c:idx val="4"/>
          <c:order val="4"/>
          <c:tx>
            <c:strRef>
              <c:f>Sheet1!$A$15</c:f>
              <c:strCache>
                <c:ptCount val="1"/>
                <c:pt idx="0">
                  <c:v>Other</c:v>
                </c:pt>
              </c:strCache>
            </c:strRef>
          </c:tx>
          <c:spPr>
            <a:solidFill>
              <a:schemeClr val="accent5"/>
            </a:solidFill>
            <a:ln>
              <a:noFill/>
            </a:ln>
            <a:effectLst/>
          </c:spPr>
          <c:invertIfNegative val="0"/>
          <c:dLbls>
            <c:dLbl>
              <c:idx val="0"/>
              <c:layout>
                <c:manualLayout>
                  <c:x val="6.038647342995195E-3"/>
                  <c:y val="-8.698856545581321E-3"/>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r>
                      <a:rPr lang="en-US" sz="1400" dirty="0"/>
                      <a:t>&lt;1%</a:t>
                    </a:r>
                  </a:p>
                </c:rich>
              </c:tx>
              <c:spPr>
                <a:solidFill>
                  <a:schemeClr val="accent5"/>
                </a:solid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8.237913195633155E-2"/>
                      <c:h val="5.2506298109128866E-2"/>
                    </c:manualLayout>
                  </c15:layout>
                  <c15:showDataLabelsRange val="0"/>
                </c:ext>
                <c:ext xmlns:c16="http://schemas.microsoft.com/office/drawing/2014/chart" uri="{C3380CC4-5D6E-409C-BE32-E72D297353CC}">
                  <c16:uniqueId val="{00000005-1A77-4248-86B3-FA44AFF6D4A4}"/>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Sheet1!$B$10:$C$10</c:f>
              <c:numCache>
                <c:formatCode>General</c:formatCode>
                <c:ptCount val="2"/>
                <c:pt idx="0">
                  <c:v>2009</c:v>
                </c:pt>
                <c:pt idx="1">
                  <c:v>2019</c:v>
                </c:pt>
              </c:numCache>
            </c:numRef>
          </c:cat>
          <c:val>
            <c:numRef>
              <c:f>Sheet1!$B$15:$C$15</c:f>
              <c:numCache>
                <c:formatCode>0%</c:formatCode>
                <c:ptCount val="2"/>
                <c:pt idx="0">
                  <c:v>0</c:v>
                </c:pt>
                <c:pt idx="1">
                  <c:v>0.04</c:v>
                </c:pt>
              </c:numCache>
            </c:numRef>
          </c:val>
          <c:extLst>
            <c:ext xmlns:c16="http://schemas.microsoft.com/office/drawing/2014/chart" uri="{C3380CC4-5D6E-409C-BE32-E72D297353CC}">
              <c16:uniqueId val="{00000004-1A77-4248-86B3-FA44AFF6D4A4}"/>
            </c:ext>
          </c:extLst>
        </c:ser>
        <c:dLbls>
          <c:dLblPos val="ctr"/>
          <c:showLegendKey val="0"/>
          <c:showVal val="1"/>
          <c:showCatName val="0"/>
          <c:showSerName val="0"/>
          <c:showPercent val="0"/>
          <c:showBubbleSize val="0"/>
        </c:dLbls>
        <c:gapWidth val="150"/>
        <c:overlap val="100"/>
        <c:axId val="988975680"/>
        <c:axId val="945158912"/>
      </c:barChart>
      <c:catAx>
        <c:axId val="988975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cap="none" spc="0" normalizeH="0" baseline="0">
                <a:solidFill>
                  <a:schemeClr val="tx1"/>
                </a:solidFill>
                <a:latin typeface="+mn-lt"/>
                <a:ea typeface="+mn-ea"/>
                <a:cs typeface="+mn-cs"/>
              </a:defRPr>
            </a:pPr>
            <a:endParaRPr lang="en-US"/>
          </a:p>
        </c:txPr>
        <c:crossAx val="945158912"/>
        <c:crosses val="autoZero"/>
        <c:auto val="1"/>
        <c:lblAlgn val="ctr"/>
        <c:lblOffset val="100"/>
        <c:noMultiLvlLbl val="0"/>
      </c:catAx>
      <c:valAx>
        <c:axId val="94515891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8897568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6">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4CC0CE-8773-1042-AFD7-6A7F6CAD531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85E2A34-AE50-CF40-90F0-C1EED5125D1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833340E-501F-DB46-B690-A7F59A20148D}" type="datetimeFigureOut">
              <a:rPr lang="en-US" smtClean="0"/>
              <a:t>4/15/24</a:t>
            </a:fld>
            <a:endParaRPr lang="en-US"/>
          </a:p>
        </p:txBody>
      </p:sp>
      <p:sp>
        <p:nvSpPr>
          <p:cNvPr id="4" name="Footer Placeholder 3">
            <a:extLst>
              <a:ext uri="{FF2B5EF4-FFF2-40B4-BE49-F238E27FC236}">
                <a16:creationId xmlns:a16="http://schemas.microsoft.com/office/drawing/2014/main" id="{EE570711-67E5-7541-8368-8E03855EED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4054FC9-C693-5D4C-BDAE-FF06D411394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820A896-6874-F840-B011-92782F1A5C34}" type="slidenum">
              <a:rPr lang="en-US" smtClean="0"/>
              <a:t>‹#›</a:t>
            </a:fld>
            <a:endParaRPr lang="en-US"/>
          </a:p>
        </p:txBody>
      </p:sp>
    </p:spTree>
    <p:extLst>
      <p:ext uri="{BB962C8B-B14F-4D97-AF65-F5344CB8AC3E}">
        <p14:creationId xmlns:p14="http://schemas.microsoft.com/office/powerpoint/2010/main" val="4503279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F0B893-2D33-C143-95DB-B9BF721B1FC5}" type="datetimeFigureOut">
              <a:rPr lang="en-US" smtClean="0"/>
              <a:t>4/15/24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B03E4E-4774-E944-990E-761C025100EC}" type="slidenum">
              <a:rPr lang="en-US" smtClean="0"/>
              <a:t>‹#›</a:t>
            </a:fld>
            <a:endParaRPr lang="en-US"/>
          </a:p>
        </p:txBody>
      </p:sp>
    </p:spTree>
    <p:extLst>
      <p:ext uri="{BB962C8B-B14F-4D97-AF65-F5344CB8AC3E}">
        <p14:creationId xmlns:p14="http://schemas.microsoft.com/office/powerpoint/2010/main" val="884615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with that, there are numerous DEI initiatives addressing the challenge in their communities. Many organizations and educational institutions at all levels have implemented efforts to address the challenge but </a:t>
            </a:r>
            <a:r>
              <a:rPr lang="en-US" sz="1800">
                <a:effectLst/>
                <a:latin typeface="Calibri" panose="020F0502020204030204" pitchFamily="34" charset="0"/>
                <a:ea typeface="Calibri" panose="020F0502020204030204" pitchFamily="34" charset="0"/>
                <a:cs typeface="Times New Roman" panose="02020603050405020304" pitchFamily="18" charset="0"/>
              </a:rPr>
              <a:t>efforts are often conducted at the individual organization and institution level or at limited scale, and I </a:t>
            </a:r>
            <a:r>
              <a:rPr lang="en-US"/>
              <a:t>a way they can best support within the scope of the need for their community and their abilities – resources, capabilities, expertise. Driving change is not easy and increasing diversity in engineering is a complex challenge. Through these individual initiatives, organizations and educational institutions have built areas of specialties, strengths and have weaknesses. No one is an expert in all areas—often part of the solution can’t be addressed alone; a gear or more is missing or not optimum to provide a holistic solution. But each individually has expertise that if shared can contribute to quality holistic solutions for themselves and others. </a:t>
            </a:r>
          </a:p>
        </p:txBody>
      </p:sp>
      <p:sp>
        <p:nvSpPr>
          <p:cNvPr id="4" name="Slide Number Placeholder 3"/>
          <p:cNvSpPr>
            <a:spLocks noGrp="1"/>
          </p:cNvSpPr>
          <p:nvPr>
            <p:ph type="sldNum" sz="quarter" idx="5"/>
          </p:nvPr>
        </p:nvSpPr>
        <p:spPr/>
        <p:txBody>
          <a:bodyPr/>
          <a:lstStyle/>
          <a:p>
            <a:fld id="{46B03E4E-4774-E944-990E-761C025100EC}" type="slidenum">
              <a:rPr lang="en-US" smtClean="0"/>
              <a:t>2</a:t>
            </a:fld>
            <a:endParaRPr lang="en-US"/>
          </a:p>
        </p:txBody>
      </p:sp>
    </p:spTree>
    <p:extLst>
      <p:ext uri="{BB962C8B-B14F-4D97-AF65-F5344CB8AC3E}">
        <p14:creationId xmlns:p14="http://schemas.microsoft.com/office/powerpoint/2010/main" val="1255565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why this cause is needed.</a:t>
            </a:r>
          </a:p>
        </p:txBody>
      </p:sp>
      <p:sp>
        <p:nvSpPr>
          <p:cNvPr id="4" name="Slide Number Placeholder 3"/>
          <p:cNvSpPr>
            <a:spLocks noGrp="1"/>
          </p:cNvSpPr>
          <p:nvPr>
            <p:ph type="sldNum" sz="quarter" idx="5"/>
          </p:nvPr>
        </p:nvSpPr>
        <p:spPr/>
        <p:txBody>
          <a:bodyPr/>
          <a:lstStyle/>
          <a:p>
            <a:fld id="{46B03E4E-4774-E944-990E-761C025100EC}" type="slidenum">
              <a:rPr lang="en-US" smtClean="0"/>
              <a:t>13</a:t>
            </a:fld>
            <a:endParaRPr lang="en-US"/>
          </a:p>
        </p:txBody>
      </p:sp>
    </p:spTree>
    <p:extLst>
      <p:ext uri="{BB962C8B-B14F-4D97-AF65-F5344CB8AC3E}">
        <p14:creationId xmlns:p14="http://schemas.microsoft.com/office/powerpoint/2010/main" val="2707538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you are working together and the value of the shared expertise through the partnership vs. going it alone and explain NU’s co-op advantage last. </a:t>
            </a:r>
          </a:p>
        </p:txBody>
      </p:sp>
      <p:sp>
        <p:nvSpPr>
          <p:cNvPr id="4" name="Slide Number Placeholder 3"/>
          <p:cNvSpPr>
            <a:spLocks noGrp="1"/>
          </p:cNvSpPr>
          <p:nvPr>
            <p:ph type="sldNum" sz="quarter" idx="5"/>
          </p:nvPr>
        </p:nvSpPr>
        <p:spPr/>
        <p:txBody>
          <a:bodyPr/>
          <a:lstStyle/>
          <a:p>
            <a:fld id="{46B03E4E-4774-E944-990E-761C025100EC}" type="slidenum">
              <a:rPr lang="en-US" smtClean="0"/>
              <a:t>14</a:t>
            </a:fld>
            <a:endParaRPr lang="en-US"/>
          </a:p>
        </p:txBody>
      </p:sp>
    </p:spTree>
    <p:extLst>
      <p:ext uri="{BB962C8B-B14F-4D97-AF65-F5344CB8AC3E}">
        <p14:creationId xmlns:p14="http://schemas.microsoft.com/office/powerpoint/2010/main" val="2079079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B03E4E-4774-E944-990E-761C025100EC}" type="slidenum">
              <a:rPr lang="en-US" smtClean="0"/>
              <a:t>15</a:t>
            </a:fld>
            <a:endParaRPr lang="en-US"/>
          </a:p>
        </p:txBody>
      </p:sp>
    </p:spTree>
    <p:extLst>
      <p:ext uri="{BB962C8B-B14F-4D97-AF65-F5344CB8AC3E}">
        <p14:creationId xmlns:p14="http://schemas.microsoft.com/office/powerpoint/2010/main" val="1215811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of us have a shared goal of increasing diversity and yet efforts are often independent rather than collaborative, causing duplication of efforts and resources, as well as inefficiencies. Success of efforts are also limited by our own areas of expertise. </a:t>
            </a:r>
          </a:p>
        </p:txBody>
      </p:sp>
      <p:sp>
        <p:nvSpPr>
          <p:cNvPr id="4" name="Slide Number Placeholder 3"/>
          <p:cNvSpPr>
            <a:spLocks noGrp="1"/>
          </p:cNvSpPr>
          <p:nvPr>
            <p:ph type="sldNum" sz="quarter" idx="5"/>
          </p:nvPr>
        </p:nvSpPr>
        <p:spPr/>
        <p:txBody>
          <a:bodyPr/>
          <a:lstStyle/>
          <a:p>
            <a:fld id="{46B03E4E-4774-E944-990E-761C025100EC}" type="slidenum">
              <a:rPr lang="en-US" smtClean="0"/>
              <a:t>3</a:t>
            </a:fld>
            <a:endParaRPr lang="en-US"/>
          </a:p>
        </p:txBody>
      </p:sp>
    </p:spTree>
    <p:extLst>
      <p:ext uri="{BB962C8B-B14F-4D97-AF65-F5344CB8AC3E}">
        <p14:creationId xmlns:p14="http://schemas.microsoft.com/office/powerpoint/2010/main" val="4057784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Aligns with common agenda of EPLUS</a:t>
            </a:r>
          </a:p>
          <a:p>
            <a:endParaRPr lang="en-US" dirty="0"/>
          </a:p>
          <a:p>
            <a:r>
              <a:rPr lang="en-US" dirty="0"/>
              <a:t>Retention </a:t>
            </a:r>
          </a:p>
          <a:p>
            <a:r>
              <a:rPr lang="en-US" dirty="0"/>
              <a:t>	also includes the culture and climate at the institution</a:t>
            </a:r>
          </a:p>
          <a:p>
            <a:endParaRPr lang="en-US" dirty="0"/>
          </a:p>
          <a:p>
            <a:r>
              <a:rPr lang="en-US" dirty="0"/>
              <a:t>We haven’t engaged the deans as much as we need to</a:t>
            </a:r>
          </a:p>
          <a:p>
            <a:endParaRPr lang="en-US" dirty="0"/>
          </a:p>
          <a:p>
            <a:r>
              <a:rPr lang="en-US" dirty="0"/>
              <a:t>Move from competitors to collaborators</a:t>
            </a:r>
          </a:p>
          <a:p>
            <a:endParaRPr lang="en-US" dirty="0"/>
          </a:p>
          <a:p>
            <a:r>
              <a:rPr lang="en-US" dirty="0"/>
              <a:t>We are </a:t>
            </a:r>
            <a:r>
              <a:rPr lang="en-US" dirty="0" err="1"/>
              <a:t>buiding</a:t>
            </a:r>
            <a:r>
              <a:rPr lang="en-US" dirty="0"/>
              <a:t> on what has happened from the past</a:t>
            </a:r>
          </a:p>
          <a:p>
            <a:r>
              <a:rPr lang="en-US" dirty="0"/>
              <a:t>	but it is still not a national effort</a:t>
            </a:r>
          </a:p>
          <a:p>
            <a:r>
              <a:rPr lang="en-US" dirty="0"/>
              <a:t>	ADRP was trying to be this effort</a:t>
            </a:r>
          </a:p>
          <a:p>
            <a:endParaRPr lang="en-US" dirty="0"/>
          </a:p>
          <a:p>
            <a:r>
              <a:rPr lang="en-US" dirty="0"/>
              <a:t>Industry is moving away from the pipeline metaphor</a:t>
            </a:r>
          </a:p>
          <a:p>
            <a:r>
              <a:rPr lang="en-US" dirty="0"/>
              <a:t>	use pathways instead</a:t>
            </a:r>
          </a:p>
          <a:p>
            <a:endParaRPr lang="en-US" dirty="0"/>
          </a:p>
          <a:p>
            <a:r>
              <a:rPr lang="en-US" dirty="0"/>
              <a:t>Lots of on-ramps/off-ramps… a highway metaphor</a:t>
            </a:r>
          </a:p>
          <a:p>
            <a:r>
              <a:rPr lang="en-US" dirty="0"/>
              <a:t>	braided riverways replaces the leaky pipeline</a:t>
            </a:r>
          </a:p>
          <a:p>
            <a:r>
              <a:rPr lang="en-US" dirty="0"/>
              <a:t>	Sanky diagrams</a:t>
            </a:r>
          </a:p>
          <a:p>
            <a:endParaRPr lang="en-US" dirty="0"/>
          </a:p>
          <a:p>
            <a:r>
              <a:rPr lang="en-US" dirty="0"/>
              <a:t>Join EPLUS now, but know it is going to move to ASEE to be a more effective national effort</a:t>
            </a:r>
          </a:p>
          <a:p>
            <a:r>
              <a:rPr lang="en-US" dirty="0"/>
              <a:t>	nominate for PEER academy</a:t>
            </a:r>
          </a:p>
        </p:txBody>
      </p:sp>
      <p:sp>
        <p:nvSpPr>
          <p:cNvPr id="4" name="Slide Number Placeholder 3"/>
          <p:cNvSpPr>
            <a:spLocks noGrp="1"/>
          </p:cNvSpPr>
          <p:nvPr>
            <p:ph type="sldNum" sz="quarter" idx="5"/>
          </p:nvPr>
        </p:nvSpPr>
        <p:spPr/>
        <p:txBody>
          <a:bodyPr/>
          <a:lstStyle/>
          <a:p>
            <a:fld id="{46B03E4E-4774-E944-990E-761C025100EC}" type="slidenum">
              <a:rPr lang="en-US" smtClean="0"/>
              <a:t>4</a:t>
            </a:fld>
            <a:endParaRPr lang="en-US"/>
          </a:p>
        </p:txBody>
      </p:sp>
    </p:spTree>
    <p:extLst>
      <p:ext uri="{BB962C8B-B14F-4D97-AF65-F5344CB8AC3E}">
        <p14:creationId xmlns:p14="http://schemas.microsoft.com/office/powerpoint/2010/main" val="4166767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study by the Georgetown University Center on Education and the Workforce found that of the early 1.7 million prime-age engineering workers in the United States in 2019, 81% were either White or Asian/Asian American, and 84% were men. Just 3% were Latinx or Black women.</a:t>
            </a:r>
          </a:p>
          <a:p>
            <a:endParaRPr lang="en-US" dirty="0"/>
          </a:p>
          <a:p>
            <a:r>
              <a:rPr lang="en-US"/>
              <a:t>This slide shows that between 1990 and 2019, the total number of Black/African American and Latinx students who graduated with a bachelor’s degree in engineering increased nearly four-fold, but there is still far from equitable representation. At this rate it could take 76 years for all Black/African American and Latinx workers and up to 256 years for Black/African American Workers alone to achieve racial equity.</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6B03E4E-4774-E944-990E-761C025100EC}" type="slidenum">
              <a:rPr lang="en-US" smtClean="0"/>
              <a:t>5</a:t>
            </a:fld>
            <a:endParaRPr lang="en-US"/>
          </a:p>
        </p:txBody>
      </p:sp>
    </p:spTree>
    <p:extLst>
      <p:ext uri="{BB962C8B-B14F-4D97-AF65-F5344CB8AC3E}">
        <p14:creationId xmlns:p14="http://schemas.microsoft.com/office/powerpoint/2010/main" val="930664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propose a call to action to Rethink the approach to increasing engineering diversity. To create systemic change we need to come together as a nationwide community – sharing our knowledge, partnering to improve our programs, ……….</a:t>
            </a:r>
            <a:r>
              <a:rPr lang="en-US" dirty="0" err="1"/>
              <a:t>etc</a:t>
            </a:r>
            <a:r>
              <a:rPr lang="en-US" dirty="0"/>
              <a:t>… ….. And by eliminating redundancies, it will also allow us to further diversity efforts to </a:t>
            </a:r>
            <a:r>
              <a:rPr lang="en-US" sz="1800" dirty="0">
                <a:effectLst/>
                <a:latin typeface="Calibri" panose="020F0502020204030204" pitchFamily="34" charset="0"/>
                <a:ea typeface="Calibri" panose="020F0502020204030204" pitchFamily="34" charset="0"/>
                <a:cs typeface="Times New Roman" panose="02020603050405020304" pitchFamily="18" charset="0"/>
              </a:rPr>
              <a:t>expand from focusing on select underrepresented populations (e.g., women, BIPOC, LGBTQ+, physically disabled, neurodiverse) to the needs of all diverse groups within our society. </a:t>
            </a:r>
            <a:endParaRPr lang="en-US" dirty="0"/>
          </a:p>
          <a:p>
            <a:endParaRPr lang="en-US" dirty="0"/>
          </a:p>
          <a:p>
            <a:endParaRPr lang="en-US" dirty="0"/>
          </a:p>
          <a:p>
            <a:r>
              <a:rPr lang="en-US" dirty="0"/>
              <a:t>NSF LSAMP also as a regional/national mechanism</a:t>
            </a:r>
          </a:p>
          <a:p>
            <a:endParaRPr lang="en-US" dirty="0"/>
          </a:p>
          <a:p>
            <a:r>
              <a:rPr lang="en-US" dirty="0"/>
              <a:t>Engineering societies</a:t>
            </a:r>
          </a:p>
          <a:p>
            <a:endParaRPr lang="en-US" dirty="0"/>
          </a:p>
          <a:p>
            <a:r>
              <a:rPr lang="en-US" dirty="0"/>
              <a:t>ASEE</a:t>
            </a:r>
          </a:p>
          <a:p>
            <a:endParaRPr lang="en-US" dirty="0"/>
          </a:p>
          <a:p>
            <a:endParaRPr lang="en-US" dirty="0"/>
          </a:p>
          <a:p>
            <a:r>
              <a:rPr lang="en-US" dirty="0"/>
              <a:t>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6B03E4E-4774-E944-990E-761C025100EC}" type="slidenum">
              <a:rPr lang="en-US" smtClean="0"/>
              <a:t>6</a:t>
            </a:fld>
            <a:endParaRPr lang="en-US"/>
          </a:p>
        </p:txBody>
      </p:sp>
    </p:spTree>
    <p:extLst>
      <p:ext uri="{BB962C8B-B14F-4D97-AF65-F5344CB8AC3E}">
        <p14:creationId xmlns:p14="http://schemas.microsoft.com/office/powerpoint/2010/main" val="270798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Within each hub, peer academies are being established to provide faculty and staff professional development. E-PLUS trains, empowers, resources, and supports a national network of </a:t>
            </a:r>
            <a:r>
              <a:rPr lang="en-US" err="1"/>
              <a:t>stEm</a:t>
            </a:r>
            <a:r>
              <a:rPr lang="en-US" i="1"/>
              <a:t>* </a:t>
            </a:r>
            <a:r>
              <a:rPr lang="en-US"/>
              <a:t>PEERs (Practitioners Enhancing Engineering Regionally); They are change agents who will accelerate the implementation of high-impact, evidence-based practices within their home institutions and beyond. </a:t>
            </a:r>
          </a:p>
          <a:p>
            <a:endParaRPr lang="en-US"/>
          </a:p>
          <a:p>
            <a:r>
              <a:rPr lang="en-US"/>
              <a:t>*“E” emphasizes Engineering in Science, Technology, Engineering, Mathematics.</a:t>
            </a:r>
            <a:endParaRPr lang="en-US">
              <a:ea typeface="Calibri" panose="020F0502020204030204"/>
              <a:cs typeface="Calibri" panose="020F0502020204030204"/>
            </a:endParaRPr>
          </a:p>
          <a:p>
            <a:endParaRPr lang="en-US">
              <a:ea typeface="Calibri" panose="020F0502020204030204"/>
              <a:cs typeface="Calibri" panose="020F0502020204030204"/>
            </a:endParaRPr>
          </a:p>
          <a:p>
            <a:r>
              <a:rPr lang="en-US"/>
              <a:t>Results to date: Goal increased from 140 members to now 400 before the end of 2026. Two cohorts totaling 60 members of higher education have completed a Peer Academy program and a third cohort is beginning training in 2024. As a </a:t>
            </a:r>
            <a:r>
              <a:rPr lang="en-US" err="1"/>
              <a:t>stEm</a:t>
            </a:r>
            <a:r>
              <a:rPr lang="en-US"/>
              <a:t> PEER, participants become a network of institutional change agents. They accelerate the implementation of high-impact, evidence-based practices within their home institutions and beyond.</a:t>
            </a:r>
            <a:endParaRPr lang="en-US">
              <a:ea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6B03E4E-4774-E944-990E-761C025100EC}" type="slidenum">
              <a:rPr lang="en-US" smtClean="0"/>
              <a:t>8</a:t>
            </a:fld>
            <a:endParaRPr lang="en-US"/>
          </a:p>
        </p:txBody>
      </p:sp>
    </p:spTree>
    <p:extLst>
      <p:ext uri="{BB962C8B-B14F-4D97-AF65-F5344CB8AC3E}">
        <p14:creationId xmlns:p14="http://schemas.microsoft.com/office/powerpoint/2010/main" val="4228369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successfully approach program adoption in a systematic way, E-PLUS is creating and supporting five regional hubs across the country, three of which are now established.  They are helmed by leaders of NSF-funded Louis Stokes Alliances for Minority Participation and create collective alliances of networked universities, community colleges, and K-12 schools. The hubs share best practices, promote cross-campus student engagement in research and industrial learning to advance a more diverse engineering workforce. </a:t>
            </a:r>
          </a:p>
          <a:p>
            <a:endParaRPr lang="en-US">
              <a:cs typeface="Calibri"/>
            </a:endParaRPr>
          </a:p>
        </p:txBody>
      </p:sp>
      <p:sp>
        <p:nvSpPr>
          <p:cNvPr id="4" name="Slide Number Placeholder 3"/>
          <p:cNvSpPr>
            <a:spLocks noGrp="1"/>
          </p:cNvSpPr>
          <p:nvPr>
            <p:ph type="sldNum" sz="quarter" idx="5"/>
          </p:nvPr>
        </p:nvSpPr>
        <p:spPr/>
        <p:txBody>
          <a:bodyPr/>
          <a:lstStyle/>
          <a:p>
            <a:fld id="{46B03E4E-4774-E944-990E-761C025100EC}" type="slidenum">
              <a:rPr lang="en-US" smtClean="0"/>
              <a:t>9</a:t>
            </a:fld>
            <a:endParaRPr lang="en-US"/>
          </a:p>
        </p:txBody>
      </p:sp>
    </p:spTree>
    <p:extLst>
      <p:ext uri="{BB962C8B-B14F-4D97-AF65-F5344CB8AC3E}">
        <p14:creationId xmlns:p14="http://schemas.microsoft.com/office/powerpoint/2010/main" val="2309992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Aligns with common agenda of EPLUS</a:t>
            </a:r>
          </a:p>
          <a:p>
            <a:endParaRPr lang="en-US" dirty="0"/>
          </a:p>
          <a:p>
            <a:r>
              <a:rPr lang="en-US" dirty="0"/>
              <a:t>Retention </a:t>
            </a:r>
          </a:p>
          <a:p>
            <a:r>
              <a:rPr lang="en-US" dirty="0"/>
              <a:t>	also includes the culture and climate at the institution</a:t>
            </a:r>
          </a:p>
          <a:p>
            <a:endParaRPr lang="en-US" dirty="0"/>
          </a:p>
          <a:p>
            <a:r>
              <a:rPr lang="en-US" dirty="0"/>
              <a:t>We haven’t engaged the deans as much as we need to</a:t>
            </a:r>
          </a:p>
          <a:p>
            <a:endParaRPr lang="en-US" dirty="0"/>
          </a:p>
          <a:p>
            <a:r>
              <a:rPr lang="en-US" dirty="0"/>
              <a:t>Move from competitors to collaborators</a:t>
            </a:r>
          </a:p>
          <a:p>
            <a:endParaRPr lang="en-US" dirty="0"/>
          </a:p>
          <a:p>
            <a:r>
              <a:rPr lang="en-US" dirty="0"/>
              <a:t>We are </a:t>
            </a:r>
            <a:r>
              <a:rPr lang="en-US" dirty="0" err="1"/>
              <a:t>buiding</a:t>
            </a:r>
            <a:r>
              <a:rPr lang="en-US" dirty="0"/>
              <a:t> on what has happened from the past</a:t>
            </a:r>
          </a:p>
          <a:p>
            <a:r>
              <a:rPr lang="en-US" dirty="0"/>
              <a:t>	but it is still not a national effort</a:t>
            </a:r>
          </a:p>
          <a:p>
            <a:r>
              <a:rPr lang="en-US" dirty="0"/>
              <a:t>	ADRP was trying to be this effort</a:t>
            </a:r>
          </a:p>
          <a:p>
            <a:endParaRPr lang="en-US" dirty="0"/>
          </a:p>
          <a:p>
            <a:r>
              <a:rPr lang="en-US" dirty="0"/>
              <a:t>Industry is moving away from the pipeline metaphor</a:t>
            </a:r>
          </a:p>
          <a:p>
            <a:r>
              <a:rPr lang="en-US" dirty="0"/>
              <a:t>	use pathways instead</a:t>
            </a:r>
          </a:p>
          <a:p>
            <a:endParaRPr lang="en-US" dirty="0"/>
          </a:p>
          <a:p>
            <a:r>
              <a:rPr lang="en-US" dirty="0"/>
              <a:t>Lots of on-ramps/off-ramps… a highway metaphor</a:t>
            </a:r>
          </a:p>
          <a:p>
            <a:r>
              <a:rPr lang="en-US" dirty="0"/>
              <a:t>	braided riverways replaces the leaky pipeline</a:t>
            </a:r>
          </a:p>
          <a:p>
            <a:r>
              <a:rPr lang="en-US" dirty="0"/>
              <a:t>	Sanky diagrams</a:t>
            </a:r>
          </a:p>
          <a:p>
            <a:endParaRPr lang="en-US" dirty="0"/>
          </a:p>
          <a:p>
            <a:r>
              <a:rPr lang="en-US" dirty="0"/>
              <a:t>Join EPLUS now, but know it is going to move to ASEE to be a more effective national effort</a:t>
            </a:r>
          </a:p>
          <a:p>
            <a:r>
              <a:rPr lang="en-US" dirty="0"/>
              <a:t>	nominate for PEER academy</a:t>
            </a:r>
          </a:p>
        </p:txBody>
      </p:sp>
      <p:sp>
        <p:nvSpPr>
          <p:cNvPr id="4" name="Slide Number Placeholder 3"/>
          <p:cNvSpPr>
            <a:spLocks noGrp="1"/>
          </p:cNvSpPr>
          <p:nvPr>
            <p:ph type="sldNum" sz="quarter" idx="5"/>
          </p:nvPr>
        </p:nvSpPr>
        <p:spPr/>
        <p:txBody>
          <a:bodyPr/>
          <a:lstStyle/>
          <a:p>
            <a:fld id="{46B03E4E-4774-E944-990E-761C025100EC}" type="slidenum">
              <a:rPr lang="en-US" smtClean="0"/>
              <a:t>11</a:t>
            </a:fld>
            <a:endParaRPr lang="en-US"/>
          </a:p>
        </p:txBody>
      </p:sp>
    </p:spTree>
    <p:extLst>
      <p:ext uri="{BB962C8B-B14F-4D97-AF65-F5344CB8AC3E}">
        <p14:creationId xmlns:p14="http://schemas.microsoft.com/office/powerpoint/2010/main" val="4042379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study by the Georgetown University Center on Education and the Workforce found that of the early 1.7 million prime-age engineering workers in the United States in 2019, 81% were either White or Asian/Asian American, and 84% were men. Just 3% were Latinx or Black women.</a:t>
            </a:r>
          </a:p>
          <a:p>
            <a:endParaRPr lang="en-US" dirty="0"/>
          </a:p>
          <a:p>
            <a:r>
              <a:rPr lang="en-US"/>
              <a:t>This slide shows that between 1990 and 2019, the total number of Black/African American and Latinx students who graduated with a bachelor’s degree in engineering increased nearly four-fold, but there is still far from equitable representation. At this rate it could take 76 years for all Black/African American and Latinx workers and up to 256 years for Black/African American Workers alone to achieve racial equity.</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6B03E4E-4774-E944-990E-761C025100EC}" type="slidenum">
              <a:rPr lang="en-US" smtClean="0"/>
              <a:t>12</a:t>
            </a:fld>
            <a:endParaRPr lang="en-US"/>
          </a:p>
        </p:txBody>
      </p:sp>
    </p:spTree>
    <p:extLst>
      <p:ext uri="{BB962C8B-B14F-4D97-AF65-F5344CB8AC3E}">
        <p14:creationId xmlns:p14="http://schemas.microsoft.com/office/powerpoint/2010/main" val="3671305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Slide1">
    <p:bg>
      <p:bgRef idx="1001">
        <a:schemeClr val="bg1"/>
      </p:bgRef>
    </p:bg>
    <p:spTree>
      <p:nvGrpSpPr>
        <p:cNvPr id="1" name=""/>
        <p:cNvGrpSpPr/>
        <p:nvPr/>
      </p:nvGrpSpPr>
      <p:grpSpPr>
        <a:xfrm>
          <a:off x="0" y="0"/>
          <a:ext cx="0" cy="0"/>
          <a:chOff x="0" y="0"/>
          <a:chExt cx="0" cy="0"/>
        </a:xfrm>
      </p:grpSpPr>
      <p:sp>
        <p:nvSpPr>
          <p:cNvPr id="6" name="Title 1"/>
          <p:cNvSpPr>
            <a:spLocks noGrp="1"/>
          </p:cNvSpPr>
          <p:nvPr>
            <p:ph type="ctrTitle"/>
          </p:nvPr>
        </p:nvSpPr>
        <p:spPr>
          <a:xfrm>
            <a:off x="631373" y="1122363"/>
            <a:ext cx="6096807" cy="2038526"/>
          </a:xfrm>
        </p:spPr>
        <p:txBody>
          <a:bodyPr anchor="b"/>
          <a:lstStyle>
            <a:lvl1pPr algn="l">
              <a:defRPr sz="6000">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
        <p:nvSpPr>
          <p:cNvPr id="7" name="Subtitle 2"/>
          <p:cNvSpPr>
            <a:spLocks noGrp="1"/>
          </p:cNvSpPr>
          <p:nvPr>
            <p:ph type="subTitle" idx="1"/>
          </p:nvPr>
        </p:nvSpPr>
        <p:spPr>
          <a:xfrm>
            <a:off x="631373" y="3376260"/>
            <a:ext cx="6096807" cy="1655762"/>
          </a:xfrm>
        </p:spPr>
        <p:txBody>
          <a:bodyPr/>
          <a:lstStyle>
            <a:lvl1pPr marL="0" indent="0" algn="l">
              <a:buNone/>
              <a:defRPr sz="2400">
                <a:latin typeface="Arial" panose="020B0604020202020204" pitchFamily="34" charset="0"/>
                <a:ea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DA7408CD-683D-814F-8E2C-5A817D4F0091}"/>
              </a:ext>
            </a:extLst>
          </p:cNvPr>
          <p:cNvPicPr>
            <a:picLocks noChangeAspect="1"/>
          </p:cNvPicPr>
          <p:nvPr userDrawn="1"/>
        </p:nvPicPr>
        <p:blipFill>
          <a:blip r:embed="rId2"/>
          <a:srcRect/>
          <a:stretch/>
        </p:blipFill>
        <p:spPr>
          <a:xfrm>
            <a:off x="5570471" y="1294228"/>
            <a:ext cx="7027484" cy="7027484"/>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_b">
    <p:spTree>
      <p:nvGrpSpPr>
        <p:cNvPr id="1" name=""/>
        <p:cNvGrpSpPr/>
        <p:nvPr/>
      </p:nvGrpSpPr>
      <p:grpSpPr>
        <a:xfrm>
          <a:off x="0" y="0"/>
          <a:ext cx="0" cy="0"/>
          <a:chOff x="0" y="0"/>
          <a:chExt cx="0" cy="0"/>
        </a:xfrm>
      </p:grpSpPr>
      <p:sp>
        <p:nvSpPr>
          <p:cNvPr id="10" name="Rectangle 9"/>
          <p:cNvSpPr/>
          <p:nvPr userDrawn="1"/>
        </p:nvSpPr>
        <p:spPr>
          <a:xfrm>
            <a:off x="6096000" y="0"/>
            <a:ext cx="6096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11" name="Title 1"/>
          <p:cNvSpPr>
            <a:spLocks noGrp="1"/>
          </p:cNvSpPr>
          <p:nvPr>
            <p:ph type="title"/>
          </p:nvPr>
        </p:nvSpPr>
        <p:spPr>
          <a:xfrm>
            <a:off x="838200" y="365127"/>
            <a:ext cx="4944533" cy="1325563"/>
          </a:xfrm>
        </p:spPr>
        <p:txBody>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
        <p:nvSpPr>
          <p:cNvPr id="12" name="Content Placeholder 2"/>
          <p:cNvSpPr>
            <a:spLocks noGrp="1"/>
          </p:cNvSpPr>
          <p:nvPr>
            <p:ph sz="half" idx="1"/>
          </p:nvPr>
        </p:nvSpPr>
        <p:spPr>
          <a:xfrm>
            <a:off x="838200" y="1825625"/>
            <a:ext cx="4944533" cy="4351338"/>
          </a:xfrm>
        </p:spPr>
        <p:txBody>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a:defRPr>
                <a:solidFill>
                  <a:schemeClr val="tx1"/>
                </a:solidFill>
                <a:latin typeface="Arial" panose="020B0604020202020204" pitchFamily="34" charset="0"/>
                <a:ea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half" idx="2"/>
          </p:nvPr>
        </p:nvSpPr>
        <p:spPr>
          <a:xfrm>
            <a:off x="6553200" y="1825625"/>
            <a:ext cx="5181600" cy="4351338"/>
          </a:xfrm>
        </p:spPr>
        <p:txBody>
          <a:bodyPr/>
          <a:lstStyle>
            <a:lvl1pPr>
              <a:defRPr>
                <a:solidFill>
                  <a:schemeClr val="bg1"/>
                </a:solidFill>
                <a:latin typeface="Arial" panose="020B0604020202020204" pitchFamily="34" charset="0"/>
                <a:ea typeface="Arial" panose="020B0604020202020204" pitchFamily="34" charset="0"/>
                <a:cs typeface="Arial" panose="020B0604020202020204" pitchFamily="34" charset="0"/>
              </a:defRPr>
            </a:lvl1pPr>
            <a:lvl2pPr>
              <a:defRPr>
                <a:solidFill>
                  <a:schemeClr val="bg1"/>
                </a:solidFill>
                <a:latin typeface="Arial" panose="020B0604020202020204" pitchFamily="34" charset="0"/>
                <a:ea typeface="Arial" panose="020B0604020202020204" pitchFamily="34" charset="0"/>
                <a:cs typeface="Arial" panose="020B0604020202020204" pitchFamily="34" charset="0"/>
              </a:defRPr>
            </a:lvl2pPr>
            <a:lvl3pPr>
              <a:defRPr>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solidFill>
                  <a:schemeClr val="bg1"/>
                </a:solidFill>
                <a:latin typeface="Arial" panose="020B0604020202020204" pitchFamily="34" charset="0"/>
                <a:ea typeface="Arial" panose="020B0604020202020204" pitchFamily="34" charset="0"/>
                <a:cs typeface="Arial" panose="020B0604020202020204" pitchFamily="34" charset="0"/>
              </a:defRPr>
            </a:lvl4pPr>
            <a:lvl5pPr>
              <a:defRPr>
                <a:solidFill>
                  <a:schemeClr val="bg1"/>
                </a:solidFill>
                <a:latin typeface="Arial" panose="020B0604020202020204" pitchFamily="34" charset="0"/>
                <a:ea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a:stretch>
            <a:fillRect/>
          </a:stretch>
        </p:blipFill>
        <p:spPr>
          <a:xfrm>
            <a:off x="838201" y="6397397"/>
            <a:ext cx="2688771" cy="240173"/>
          </a:xfrm>
          <a:prstGeom prst="rect">
            <a:avLst/>
          </a:prstGeom>
        </p:spPr>
      </p:pic>
      <p:cxnSp>
        <p:nvCxnSpPr>
          <p:cNvPr id="16" name="Straight Connector 15"/>
          <p:cNvCxnSpPr/>
          <p:nvPr userDrawn="1"/>
        </p:nvCxnSpPr>
        <p:spPr>
          <a:xfrm>
            <a:off x="838200" y="1690688"/>
            <a:ext cx="4944533"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3"/>
          <a:stretch>
            <a:fillRect/>
          </a:stretch>
        </p:blipFill>
        <p:spPr>
          <a:xfrm>
            <a:off x="10604771" y="5559425"/>
            <a:ext cx="1079500" cy="830792"/>
          </a:xfrm>
          <a:prstGeom prst="rect">
            <a:avLst/>
          </a:prstGeom>
        </p:spPr>
      </p:pic>
      <p:sp>
        <p:nvSpPr>
          <p:cNvPr id="2" name="Slide Number Placeholder 1"/>
          <p:cNvSpPr>
            <a:spLocks noGrp="1"/>
          </p:cNvSpPr>
          <p:nvPr>
            <p:ph type="sldNum" sz="quarter" idx="10"/>
          </p:nvPr>
        </p:nvSpPr>
        <p:spPr/>
        <p:txBody>
          <a:bodyPr/>
          <a:lstStyle>
            <a:lvl1pPr>
              <a:defRPr>
                <a:solidFill>
                  <a:schemeClr val="bg1">
                    <a:lumMod val="75000"/>
                  </a:schemeClr>
                </a:solidFill>
              </a:defRPr>
            </a:lvl1pPr>
          </a:lstStyle>
          <a:p>
            <a:fld id="{2BE017B6-6466-CA44-A203-DCC007137B3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_dark">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365127"/>
            <a:ext cx="4944533" cy="1325563"/>
          </a:xfrm>
        </p:spPr>
        <p:txBody>
          <a:bodyPr/>
          <a:lstStyle>
            <a:lvl1pPr>
              <a:defRPr>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4944533" cy="4351338"/>
          </a:xfrm>
        </p:spPr>
        <p:txBody>
          <a:bodyPr/>
          <a:lstStyle>
            <a:lvl1pPr>
              <a:defRPr>
                <a:solidFill>
                  <a:schemeClr val="bg1"/>
                </a:solidFill>
                <a:latin typeface="Arial" panose="020B0604020202020204" pitchFamily="34" charset="0"/>
                <a:ea typeface="Arial" panose="020B0604020202020204" pitchFamily="34" charset="0"/>
                <a:cs typeface="Arial" panose="020B0604020202020204" pitchFamily="34" charset="0"/>
              </a:defRPr>
            </a:lvl1pPr>
            <a:lvl2pPr>
              <a:defRPr>
                <a:solidFill>
                  <a:schemeClr val="bg1"/>
                </a:solidFill>
                <a:latin typeface="Arial" panose="020B0604020202020204" pitchFamily="34" charset="0"/>
                <a:ea typeface="Arial" panose="020B0604020202020204" pitchFamily="34" charset="0"/>
                <a:cs typeface="Arial" panose="020B0604020202020204" pitchFamily="34" charset="0"/>
              </a:defRPr>
            </a:lvl2pPr>
            <a:lvl3pPr>
              <a:defRPr>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solidFill>
                  <a:schemeClr val="bg1"/>
                </a:solidFill>
                <a:latin typeface="Arial" panose="020B0604020202020204" pitchFamily="34" charset="0"/>
                <a:ea typeface="Arial" panose="020B0604020202020204" pitchFamily="34" charset="0"/>
                <a:cs typeface="Arial" panose="020B0604020202020204" pitchFamily="34" charset="0"/>
              </a:defRPr>
            </a:lvl4pPr>
            <a:lvl5pPr>
              <a:defRPr>
                <a:solidFill>
                  <a:schemeClr val="bg1"/>
                </a:solidFill>
                <a:latin typeface="Arial" panose="020B0604020202020204" pitchFamily="34" charset="0"/>
                <a:ea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838200" y="1690688"/>
            <a:ext cx="4944533"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sz="half" idx="10"/>
          </p:nvPr>
        </p:nvSpPr>
        <p:spPr>
          <a:xfrm>
            <a:off x="6535995" y="1825625"/>
            <a:ext cx="4944533" cy="4351338"/>
          </a:xfrm>
        </p:spPr>
        <p:txBody>
          <a:bodyPr/>
          <a:lstStyle>
            <a:lvl1pPr>
              <a:defRPr>
                <a:solidFill>
                  <a:schemeClr val="bg1"/>
                </a:solidFill>
                <a:latin typeface="Arial" panose="020B0604020202020204" pitchFamily="34" charset="0"/>
                <a:ea typeface="Arial" panose="020B0604020202020204" pitchFamily="34" charset="0"/>
                <a:cs typeface="Arial" panose="020B0604020202020204" pitchFamily="34" charset="0"/>
              </a:defRPr>
            </a:lvl1pPr>
            <a:lvl2pPr>
              <a:defRPr>
                <a:solidFill>
                  <a:schemeClr val="bg1"/>
                </a:solidFill>
                <a:latin typeface="Arial" panose="020B0604020202020204" pitchFamily="34" charset="0"/>
                <a:ea typeface="Arial" panose="020B0604020202020204" pitchFamily="34" charset="0"/>
                <a:cs typeface="Arial" panose="020B0604020202020204" pitchFamily="34" charset="0"/>
              </a:defRPr>
            </a:lvl2pPr>
            <a:lvl3pPr>
              <a:defRPr>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solidFill>
                  <a:schemeClr val="bg1"/>
                </a:solidFill>
                <a:latin typeface="Arial" panose="020B0604020202020204" pitchFamily="34" charset="0"/>
                <a:ea typeface="Arial" panose="020B0604020202020204" pitchFamily="34" charset="0"/>
                <a:cs typeface="Arial" panose="020B0604020202020204" pitchFamily="34" charset="0"/>
              </a:defRPr>
            </a:lvl4pPr>
            <a:lvl5pPr>
              <a:defRPr>
                <a:solidFill>
                  <a:schemeClr val="bg1"/>
                </a:solidFill>
                <a:latin typeface="Arial" panose="020B0604020202020204" pitchFamily="34" charset="0"/>
                <a:ea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p:cNvCxnSpPr/>
          <p:nvPr userDrawn="1"/>
        </p:nvCxnSpPr>
        <p:spPr>
          <a:xfrm>
            <a:off x="6150761" y="1825625"/>
            <a:ext cx="0" cy="4571772"/>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stretch>
            <a:fillRect/>
          </a:stretch>
        </p:blipFill>
        <p:spPr>
          <a:xfrm>
            <a:off x="10604771" y="5559425"/>
            <a:ext cx="1079500" cy="830792"/>
          </a:xfrm>
          <a:prstGeom prst="rect">
            <a:avLst/>
          </a:prstGeom>
        </p:spPr>
      </p:pic>
      <p:sp>
        <p:nvSpPr>
          <p:cNvPr id="4" name="Slide Number Placeholder 3"/>
          <p:cNvSpPr>
            <a:spLocks noGrp="1"/>
          </p:cNvSpPr>
          <p:nvPr>
            <p:ph type="sldNum" sz="quarter" idx="11"/>
          </p:nvPr>
        </p:nvSpPr>
        <p:spPr/>
        <p:txBody>
          <a:bodyPr/>
          <a:lstStyle>
            <a:lvl1pPr>
              <a:defRPr>
                <a:solidFill>
                  <a:schemeClr val="bg1">
                    <a:lumMod val="75000"/>
                  </a:schemeClr>
                </a:solidFill>
              </a:defRPr>
            </a:lvl1pPr>
          </a:lstStyle>
          <a:p>
            <a:fld id="{2BE017B6-6466-CA44-A203-DCC007137B3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_light">
    <p:spTree>
      <p:nvGrpSpPr>
        <p:cNvPr id="1" name=""/>
        <p:cNvGrpSpPr/>
        <p:nvPr/>
      </p:nvGrpSpPr>
      <p:grpSpPr>
        <a:xfrm>
          <a:off x="0" y="0"/>
          <a:ext cx="0" cy="0"/>
          <a:chOff x="0" y="0"/>
          <a:chExt cx="0" cy="0"/>
        </a:xfrm>
      </p:grpSpPr>
      <p:sp>
        <p:nvSpPr>
          <p:cNvPr id="11" name="Title 1"/>
          <p:cNvSpPr>
            <a:spLocks noGrp="1"/>
          </p:cNvSpPr>
          <p:nvPr>
            <p:ph type="title"/>
          </p:nvPr>
        </p:nvSpPr>
        <p:spPr>
          <a:xfrm>
            <a:off x="838200" y="365127"/>
            <a:ext cx="4944533" cy="1325563"/>
          </a:xfrm>
        </p:spPr>
        <p:txBody>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
        <p:nvSpPr>
          <p:cNvPr id="12" name="Content Placeholder 2"/>
          <p:cNvSpPr>
            <a:spLocks noGrp="1"/>
          </p:cNvSpPr>
          <p:nvPr>
            <p:ph sz="half" idx="1"/>
          </p:nvPr>
        </p:nvSpPr>
        <p:spPr>
          <a:xfrm>
            <a:off x="838200" y="1825625"/>
            <a:ext cx="4944533" cy="4351338"/>
          </a:xfrm>
        </p:spPr>
        <p:txBody>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a:defRPr>
                <a:solidFill>
                  <a:schemeClr val="tx1"/>
                </a:solidFill>
                <a:latin typeface="Arial" panose="020B0604020202020204" pitchFamily="34" charset="0"/>
                <a:ea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a:stretch>
            <a:fillRect/>
          </a:stretch>
        </p:blipFill>
        <p:spPr>
          <a:xfrm>
            <a:off x="838201" y="6397397"/>
            <a:ext cx="2688771" cy="240173"/>
          </a:xfrm>
          <a:prstGeom prst="rect">
            <a:avLst/>
          </a:prstGeom>
        </p:spPr>
      </p:pic>
      <p:cxnSp>
        <p:nvCxnSpPr>
          <p:cNvPr id="16" name="Straight Connector 15"/>
          <p:cNvCxnSpPr/>
          <p:nvPr userDrawn="1"/>
        </p:nvCxnSpPr>
        <p:spPr>
          <a:xfrm>
            <a:off x="838200" y="1690688"/>
            <a:ext cx="4944533"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150761" y="1825625"/>
            <a:ext cx="0" cy="4571772"/>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
        <p:nvSpPr>
          <p:cNvPr id="17" name="Content Placeholder 2"/>
          <p:cNvSpPr>
            <a:spLocks noGrp="1"/>
          </p:cNvSpPr>
          <p:nvPr>
            <p:ph sz="half" idx="10"/>
          </p:nvPr>
        </p:nvSpPr>
        <p:spPr>
          <a:xfrm>
            <a:off x="6553200" y="1825625"/>
            <a:ext cx="4944533" cy="4351338"/>
          </a:xfrm>
        </p:spPr>
        <p:txBody>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a:defRPr>
                <a:solidFill>
                  <a:schemeClr val="tx1"/>
                </a:solidFill>
                <a:latin typeface="Arial" panose="020B0604020202020204" pitchFamily="34" charset="0"/>
                <a:ea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8" name="Picture 17"/>
          <p:cNvPicPr>
            <a:picLocks noChangeAspect="1"/>
          </p:cNvPicPr>
          <p:nvPr userDrawn="1"/>
        </p:nvPicPr>
        <p:blipFill>
          <a:blip r:embed="rId3"/>
          <a:stretch>
            <a:fillRect/>
          </a:stretch>
        </p:blipFill>
        <p:spPr>
          <a:xfrm>
            <a:off x="10604771" y="5559425"/>
            <a:ext cx="1079500" cy="830792"/>
          </a:xfrm>
          <a:prstGeom prst="rect">
            <a:avLst/>
          </a:prstGeom>
        </p:spPr>
      </p:pic>
      <p:sp>
        <p:nvSpPr>
          <p:cNvPr id="2" name="Slide Number Placeholder 1"/>
          <p:cNvSpPr>
            <a:spLocks noGrp="1"/>
          </p:cNvSpPr>
          <p:nvPr>
            <p:ph type="sldNum" sz="quarter" idx="11"/>
          </p:nvPr>
        </p:nvSpPr>
        <p:spPr/>
        <p:txBody>
          <a:bodyPr/>
          <a:lstStyle>
            <a:lvl1pPr>
              <a:defRPr>
                <a:solidFill>
                  <a:schemeClr val="bg1">
                    <a:lumMod val="75000"/>
                  </a:schemeClr>
                </a:solidFill>
              </a:defRPr>
            </a:lvl1pPr>
          </a:lstStyle>
          <a:p>
            <a:fld id="{2BE017B6-6466-CA44-A203-DCC007137B39}"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Image_a">
    <p:spTree>
      <p:nvGrpSpPr>
        <p:cNvPr id="1" name=""/>
        <p:cNvGrpSpPr/>
        <p:nvPr/>
      </p:nvGrpSpPr>
      <p:grpSpPr>
        <a:xfrm>
          <a:off x="0" y="0"/>
          <a:ext cx="0" cy="0"/>
          <a:chOff x="0" y="0"/>
          <a:chExt cx="0" cy="0"/>
        </a:xfrm>
      </p:grpSpPr>
      <p:sp>
        <p:nvSpPr>
          <p:cNvPr id="9" name="Rectangle 8"/>
          <p:cNvSpPr/>
          <p:nvPr userDrawn="1"/>
        </p:nvSpPr>
        <p:spPr>
          <a:xfrm>
            <a:off x="4974772" y="0"/>
            <a:ext cx="7217229"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4" name="Text Placeholder 3"/>
          <p:cNvSpPr>
            <a:spLocks noGrp="1"/>
          </p:cNvSpPr>
          <p:nvPr>
            <p:ph type="body" sz="half" idx="2" hasCustomPrompt="1"/>
          </p:nvPr>
        </p:nvSpPr>
        <p:spPr>
          <a:xfrm>
            <a:off x="839788" y="2057400"/>
            <a:ext cx="3932237" cy="3811588"/>
          </a:xfrm>
        </p:spPr>
        <p:txBody>
          <a:bodyPr/>
          <a:lstStyle>
            <a:lvl1pPr marL="285750" indent="-285750">
              <a:buFont typeface="Arial" panose="020B0604020202020204" pitchFamily="34" charset="0"/>
              <a:buChar char="•"/>
              <a:defRPr sz="1600">
                <a:latin typeface="Arial" panose="020B0604020202020204" pitchFamily="34" charset="0"/>
                <a:ea typeface="Arial" panose="020B0604020202020204" pitchFamily="34" charset="0"/>
                <a:cs typeface="Arial" panose="020B0604020202020204" pitchFamily="34" charset="0"/>
              </a:defRPr>
            </a:lvl1pPr>
            <a:lvl2pPr marL="742939" indent="-285750">
              <a:buFont typeface="Arial" panose="020B0604020202020204" pitchFamily="34" charset="0"/>
              <a:buChar char="•"/>
              <a:defRPr sz="1400">
                <a:latin typeface="Arial" panose="020B0604020202020204" pitchFamily="34" charset="0"/>
                <a:cs typeface="Arial" panose="020B0604020202020204" pitchFamily="34" charset="0"/>
              </a:defRPr>
            </a:lvl2pPr>
            <a:lvl3pPr marL="1085827" indent="-171450">
              <a:buFont typeface="Arial" panose="020B0604020202020204" pitchFamily="34" charset="0"/>
              <a:buChar char="•"/>
              <a:defRPr sz="1200">
                <a:latin typeface="Arial" panose="020B0604020202020204" pitchFamily="34" charset="0"/>
                <a:cs typeface="Arial" panose="020B0604020202020204" pitchFamily="34" charset="0"/>
              </a:defRPr>
            </a:lvl3pPr>
            <a:lvl4pPr marL="1543016" indent="-171450">
              <a:buFont typeface="Arial" panose="020B0604020202020204" pitchFamily="34" charset="0"/>
              <a:buChar char="•"/>
              <a:defRPr sz="1000"/>
            </a:lvl4pPr>
            <a:lvl5pPr marL="2000204" indent="-171450">
              <a:buFont typeface="Arial" panose="020B0604020202020204" pitchFamily="34" charset="0"/>
              <a:buChar char="•"/>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a:p>
            <a:pPr lvl="1"/>
            <a:r>
              <a:rPr lang="en-US"/>
              <a:t>Second level</a:t>
            </a:r>
          </a:p>
          <a:p>
            <a:pPr lvl="2"/>
            <a:r>
              <a:rPr lang="en-US"/>
              <a:t>Third level</a:t>
            </a:r>
          </a:p>
        </p:txBody>
      </p:sp>
      <p:sp>
        <p:nvSpPr>
          <p:cNvPr id="7" name="Title 1"/>
          <p:cNvSpPr>
            <a:spLocks noGrp="1"/>
          </p:cNvSpPr>
          <p:nvPr>
            <p:ph type="title" hasCustomPrompt="1"/>
          </p:nvPr>
        </p:nvSpPr>
        <p:spPr>
          <a:xfrm>
            <a:off x="839788" y="457200"/>
            <a:ext cx="3932237" cy="1379768"/>
          </a:xfrm>
        </p:spPr>
        <p:txBody>
          <a:bodyPr anchor="b"/>
          <a:lstStyle>
            <a:lvl1pP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r>
              <a:rPr lang="en-US"/>
              <a:t>Title Here – Image on Black</a:t>
            </a:r>
          </a:p>
        </p:txBody>
      </p:sp>
      <p:cxnSp>
        <p:nvCxnSpPr>
          <p:cNvPr id="10" name="Straight Connector 9"/>
          <p:cNvCxnSpPr/>
          <p:nvPr userDrawn="1"/>
        </p:nvCxnSpPr>
        <p:spPr>
          <a:xfrm>
            <a:off x="838201" y="1841630"/>
            <a:ext cx="3933825"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stretch>
            <a:fillRect/>
          </a:stretch>
        </p:blipFill>
        <p:spPr>
          <a:xfrm>
            <a:off x="10604771" y="5559425"/>
            <a:ext cx="1079500" cy="830792"/>
          </a:xfrm>
          <a:prstGeom prst="rect">
            <a:avLst/>
          </a:prstGeom>
        </p:spPr>
      </p:pic>
      <p:sp>
        <p:nvSpPr>
          <p:cNvPr id="2" name="Slide Number Placeholder 1"/>
          <p:cNvSpPr>
            <a:spLocks noGrp="1"/>
          </p:cNvSpPr>
          <p:nvPr>
            <p:ph type="sldNum" sz="quarter" idx="10"/>
          </p:nvPr>
        </p:nvSpPr>
        <p:spPr/>
        <p:txBody>
          <a:bodyPr/>
          <a:lstStyle>
            <a:lvl1pPr>
              <a:defRPr>
                <a:solidFill>
                  <a:schemeClr val="bg1">
                    <a:lumMod val="75000"/>
                  </a:schemeClr>
                </a:solidFill>
              </a:defRPr>
            </a:lvl1pPr>
          </a:lstStyle>
          <a:p>
            <a:fld id="{2BE017B6-6466-CA44-A203-DCC007137B39}" type="slidenum">
              <a:rPr lang="en-US" smtClean="0"/>
              <a:pPr/>
              <a:t>‹#›</a:t>
            </a:fld>
            <a:endParaRPr lang="en-US"/>
          </a:p>
        </p:txBody>
      </p:sp>
      <p:sp>
        <p:nvSpPr>
          <p:cNvPr id="6" name="Picture Placeholder 5">
            <a:extLst>
              <a:ext uri="{FF2B5EF4-FFF2-40B4-BE49-F238E27FC236}">
                <a16:creationId xmlns:a16="http://schemas.microsoft.com/office/drawing/2014/main" id="{2ADCC06A-3F72-4A46-B666-4BC6A0CBBE09}"/>
              </a:ext>
            </a:extLst>
          </p:cNvPr>
          <p:cNvSpPr>
            <a:spLocks noGrp="1"/>
          </p:cNvSpPr>
          <p:nvPr>
            <p:ph type="pic" sz="quarter" idx="11"/>
          </p:nvPr>
        </p:nvSpPr>
        <p:spPr>
          <a:xfrm>
            <a:off x="5576888" y="1262590"/>
            <a:ext cx="6183312" cy="3965575"/>
          </a:xfrm>
        </p:spPr>
        <p:txBody>
          <a:bodyPr/>
          <a:lstStyle/>
          <a:p>
            <a:endParaRPr lang="en-US"/>
          </a:p>
        </p:txBody>
      </p:sp>
    </p:spTree>
    <p:extLst>
      <p:ext uri="{BB962C8B-B14F-4D97-AF65-F5344CB8AC3E}">
        <p14:creationId xmlns:p14="http://schemas.microsoft.com/office/powerpoint/2010/main" val="317258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Image_b">
    <p:spTree>
      <p:nvGrpSpPr>
        <p:cNvPr id="1" name=""/>
        <p:cNvGrpSpPr/>
        <p:nvPr/>
      </p:nvGrpSpPr>
      <p:grpSpPr>
        <a:xfrm>
          <a:off x="0" y="0"/>
          <a:ext cx="0" cy="0"/>
          <a:chOff x="0" y="0"/>
          <a:chExt cx="0" cy="0"/>
        </a:xfrm>
      </p:grpSpPr>
      <p:sp>
        <p:nvSpPr>
          <p:cNvPr id="6" name="Rectangle 5"/>
          <p:cNvSpPr/>
          <p:nvPr userDrawn="1"/>
        </p:nvSpPr>
        <p:spPr>
          <a:xfrm>
            <a:off x="0" y="0"/>
            <a:ext cx="5102578"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4" name="Text Placeholder 3"/>
          <p:cNvSpPr>
            <a:spLocks noGrp="1"/>
          </p:cNvSpPr>
          <p:nvPr>
            <p:ph type="body" sz="half" idx="2" hasCustomPrompt="1"/>
          </p:nvPr>
        </p:nvSpPr>
        <p:spPr>
          <a:xfrm>
            <a:off x="839788" y="2057400"/>
            <a:ext cx="3932237" cy="3811588"/>
          </a:xfrm>
        </p:spPr>
        <p:txBody>
          <a:bodyPr/>
          <a:lstStyle>
            <a:lvl1pPr marL="285750" indent="-285750">
              <a:buFont typeface="Arial" panose="020B0604020202020204" pitchFamily="34" charset="0"/>
              <a:buChar char="•"/>
              <a:defRPr sz="1600">
                <a:solidFill>
                  <a:schemeClr val="bg1"/>
                </a:solidFill>
                <a:latin typeface="Arial" panose="020B0604020202020204" pitchFamily="34" charset="0"/>
                <a:ea typeface="Arial" panose="020B0604020202020204" pitchFamily="34" charset="0"/>
                <a:cs typeface="Arial" panose="020B0604020202020204" pitchFamily="34" charset="0"/>
              </a:defRPr>
            </a:lvl1pPr>
            <a:lvl2pPr marL="742939" indent="-285750">
              <a:buFont typeface="Arial" panose="020B0604020202020204" pitchFamily="34" charset="0"/>
              <a:buChar char="•"/>
              <a:defRPr sz="1400">
                <a:solidFill>
                  <a:schemeClr val="bg1"/>
                </a:solidFill>
                <a:latin typeface="Arial" panose="020B0604020202020204" pitchFamily="34" charset="0"/>
                <a:cs typeface="Arial" panose="020B0604020202020204" pitchFamily="34" charset="0"/>
              </a:defRPr>
            </a:lvl2pPr>
            <a:lvl3pPr marL="1085827" indent="-171450">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a:p>
            <a:pPr lvl="1"/>
            <a:r>
              <a:rPr lang="en-US"/>
              <a:t>Second level</a:t>
            </a:r>
          </a:p>
          <a:p>
            <a:pPr lvl="2"/>
            <a:r>
              <a:rPr lang="en-US"/>
              <a:t>Third level</a:t>
            </a:r>
          </a:p>
          <a:p>
            <a:pPr lvl="0"/>
            <a:endParaRPr lang="en-US"/>
          </a:p>
        </p:txBody>
      </p:sp>
      <p:sp>
        <p:nvSpPr>
          <p:cNvPr id="8" name="Title 1"/>
          <p:cNvSpPr>
            <a:spLocks noGrp="1"/>
          </p:cNvSpPr>
          <p:nvPr>
            <p:ph type="title" hasCustomPrompt="1"/>
          </p:nvPr>
        </p:nvSpPr>
        <p:spPr>
          <a:xfrm>
            <a:off x="839788" y="457200"/>
            <a:ext cx="3932237" cy="1379768"/>
          </a:xfrm>
        </p:spPr>
        <p:txBody>
          <a:bodyPr anchor="b"/>
          <a:lstStyle>
            <a:lvl1pPr>
              <a:defRPr sz="32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Title Here – Image on White</a:t>
            </a:r>
          </a:p>
        </p:txBody>
      </p:sp>
      <p:cxnSp>
        <p:nvCxnSpPr>
          <p:cNvPr id="9" name="Straight Connector 8"/>
          <p:cNvCxnSpPr/>
          <p:nvPr userDrawn="1"/>
        </p:nvCxnSpPr>
        <p:spPr>
          <a:xfrm>
            <a:off x="838201" y="1841630"/>
            <a:ext cx="3933825"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stretch>
            <a:fillRect/>
          </a:stretch>
        </p:blipFill>
        <p:spPr>
          <a:xfrm>
            <a:off x="10604771" y="5559425"/>
            <a:ext cx="1079500" cy="830792"/>
          </a:xfrm>
          <a:prstGeom prst="rect">
            <a:avLst/>
          </a:prstGeom>
        </p:spPr>
      </p:pic>
      <p:sp>
        <p:nvSpPr>
          <p:cNvPr id="2" name="Slide Number Placeholder 1"/>
          <p:cNvSpPr>
            <a:spLocks noGrp="1"/>
          </p:cNvSpPr>
          <p:nvPr>
            <p:ph type="sldNum" sz="quarter" idx="10"/>
          </p:nvPr>
        </p:nvSpPr>
        <p:spPr/>
        <p:txBody>
          <a:bodyPr/>
          <a:lstStyle>
            <a:lvl1pPr>
              <a:defRPr>
                <a:solidFill>
                  <a:schemeClr val="bg1">
                    <a:lumMod val="75000"/>
                  </a:schemeClr>
                </a:solidFill>
              </a:defRPr>
            </a:lvl1pPr>
          </a:lstStyle>
          <a:p>
            <a:fld id="{2BE017B6-6466-CA44-A203-DCC007137B39}" type="slidenum">
              <a:rPr lang="en-US" smtClean="0"/>
              <a:pPr/>
              <a:t>‹#›</a:t>
            </a:fld>
            <a:endParaRPr lang="en-US"/>
          </a:p>
        </p:txBody>
      </p:sp>
      <p:sp>
        <p:nvSpPr>
          <p:cNvPr id="11" name="Picture Placeholder 5">
            <a:extLst>
              <a:ext uri="{FF2B5EF4-FFF2-40B4-BE49-F238E27FC236}">
                <a16:creationId xmlns:a16="http://schemas.microsoft.com/office/drawing/2014/main" id="{D2D8BB13-04C6-4244-BF0F-D230697E6160}"/>
              </a:ext>
            </a:extLst>
          </p:cNvPr>
          <p:cNvSpPr>
            <a:spLocks noGrp="1"/>
          </p:cNvSpPr>
          <p:nvPr>
            <p:ph type="pic" sz="quarter" idx="11"/>
          </p:nvPr>
        </p:nvSpPr>
        <p:spPr>
          <a:xfrm>
            <a:off x="5576888" y="1262590"/>
            <a:ext cx="6183312" cy="3965575"/>
          </a:xfrm>
        </p:spPr>
        <p:txBody>
          <a:bodyPr/>
          <a:lstStyle/>
          <a:p>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Bleed Image with Content_Light">
    <p:spTree>
      <p:nvGrpSpPr>
        <p:cNvPr id="1" name=""/>
        <p:cNvGrpSpPr/>
        <p:nvPr/>
      </p:nvGrpSpPr>
      <p:grpSpPr>
        <a:xfrm>
          <a:off x="0" y="0"/>
          <a:ext cx="0" cy="0"/>
          <a:chOff x="0" y="0"/>
          <a:chExt cx="0" cy="0"/>
        </a:xfrm>
      </p:grpSpPr>
      <p:sp>
        <p:nvSpPr>
          <p:cNvPr id="9" name="Rectangle 8"/>
          <p:cNvSpPr/>
          <p:nvPr userDrawn="1"/>
        </p:nvSpPr>
        <p:spPr>
          <a:xfrm>
            <a:off x="0" y="0"/>
            <a:ext cx="4963887"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5355343" y="558800"/>
            <a:ext cx="6588301" cy="1379768"/>
          </a:xfrm>
        </p:spPr>
        <p:txBody>
          <a:bodyPr anchor="b"/>
          <a:lstStyle>
            <a:lvl1pP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r>
              <a:rPr lang="en-US"/>
              <a:t>Title – Full Bleed Picture</a:t>
            </a:r>
          </a:p>
        </p:txBody>
      </p:sp>
      <p:sp>
        <p:nvSpPr>
          <p:cNvPr id="4" name="Text Placeholder 3"/>
          <p:cNvSpPr>
            <a:spLocks noGrp="1"/>
          </p:cNvSpPr>
          <p:nvPr>
            <p:ph type="body" sz="half" idx="2" hasCustomPrompt="1"/>
          </p:nvPr>
        </p:nvSpPr>
        <p:spPr>
          <a:xfrm>
            <a:off x="5355343" y="2159000"/>
            <a:ext cx="6588301" cy="3811588"/>
          </a:xfrm>
        </p:spPr>
        <p:txBody>
          <a:bodyPr/>
          <a:lstStyle>
            <a:lvl1pPr marL="285750" indent="-285750">
              <a:buFont typeface="Arial" panose="020B0604020202020204" pitchFamily="34" charset="0"/>
              <a:buChar char="•"/>
              <a:defRPr sz="16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39" indent="-285750">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2pPr>
            <a:lvl3pPr marL="1085827" indent="-171450">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a:p>
            <a:pPr lvl="1"/>
            <a:r>
              <a:rPr lang="en-US"/>
              <a:t>Second level</a:t>
            </a:r>
          </a:p>
          <a:p>
            <a:pPr lvl="2"/>
            <a:r>
              <a:rPr lang="en-US"/>
              <a:t>Third level</a:t>
            </a:r>
          </a:p>
        </p:txBody>
      </p:sp>
      <p:cxnSp>
        <p:nvCxnSpPr>
          <p:cNvPr id="8" name="Straight Connector 7"/>
          <p:cNvCxnSpPr>
            <a:cxnSpLocks/>
          </p:cNvCxnSpPr>
          <p:nvPr userDrawn="1"/>
        </p:nvCxnSpPr>
        <p:spPr>
          <a:xfrm>
            <a:off x="5353755" y="1917531"/>
            <a:ext cx="6589889"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stretch>
            <a:fillRect/>
          </a:stretch>
        </p:blipFill>
        <p:spPr>
          <a:xfrm>
            <a:off x="10604771" y="5559425"/>
            <a:ext cx="1079500" cy="830792"/>
          </a:xfrm>
          <a:prstGeom prst="rect">
            <a:avLst/>
          </a:prstGeom>
        </p:spPr>
      </p:pic>
      <p:sp>
        <p:nvSpPr>
          <p:cNvPr id="5" name="Slide Number Placeholder 4"/>
          <p:cNvSpPr>
            <a:spLocks noGrp="1"/>
          </p:cNvSpPr>
          <p:nvPr>
            <p:ph type="sldNum" sz="quarter" idx="10"/>
          </p:nvPr>
        </p:nvSpPr>
        <p:spPr/>
        <p:txBody>
          <a:bodyPr/>
          <a:lstStyle>
            <a:lvl1pPr>
              <a:defRPr>
                <a:solidFill>
                  <a:schemeClr val="bg1">
                    <a:lumMod val="75000"/>
                  </a:schemeClr>
                </a:solidFill>
              </a:defRPr>
            </a:lvl1pPr>
          </a:lstStyle>
          <a:p>
            <a:fld id="{2BE017B6-6466-CA44-A203-DCC007137B39}" type="slidenum">
              <a:rPr lang="en-US" smtClean="0"/>
              <a:pPr/>
              <a:t>‹#›</a:t>
            </a:fld>
            <a:endParaRPr lang="en-US"/>
          </a:p>
        </p:txBody>
      </p:sp>
      <p:sp>
        <p:nvSpPr>
          <p:cNvPr id="7" name="Picture Placeholder 6">
            <a:extLst>
              <a:ext uri="{FF2B5EF4-FFF2-40B4-BE49-F238E27FC236}">
                <a16:creationId xmlns:a16="http://schemas.microsoft.com/office/drawing/2014/main" id="{8C42540C-E1DF-4747-A482-F000E036E307}"/>
              </a:ext>
            </a:extLst>
          </p:cNvPr>
          <p:cNvSpPr>
            <a:spLocks noGrp="1"/>
          </p:cNvSpPr>
          <p:nvPr>
            <p:ph type="pic" sz="quarter" idx="11"/>
          </p:nvPr>
        </p:nvSpPr>
        <p:spPr>
          <a:xfrm>
            <a:off x="-109973" y="-44532"/>
            <a:ext cx="5226933" cy="6947063"/>
          </a:xfrm>
        </p:spPr>
        <p:txBody>
          <a:bodyPr/>
          <a:lstStyle>
            <a:lvl1pPr marL="0" indent="0">
              <a:buNone/>
              <a:defRPr/>
            </a:lvl1pPr>
          </a:lstStyle>
          <a:p>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Bleed Image with Content_Dark">
    <p:spTree>
      <p:nvGrpSpPr>
        <p:cNvPr id="1" name=""/>
        <p:cNvGrpSpPr/>
        <p:nvPr/>
      </p:nvGrpSpPr>
      <p:grpSpPr>
        <a:xfrm>
          <a:off x="0" y="0"/>
          <a:ext cx="0" cy="0"/>
          <a:chOff x="0" y="0"/>
          <a:chExt cx="0" cy="0"/>
        </a:xfrm>
      </p:grpSpPr>
      <p:sp>
        <p:nvSpPr>
          <p:cNvPr id="9" name="Rectangle 8"/>
          <p:cNvSpPr/>
          <p:nvPr userDrawn="1"/>
        </p:nvSpPr>
        <p:spPr>
          <a:xfrm>
            <a:off x="4989689" y="-1"/>
            <a:ext cx="7202311" cy="690253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5355343" y="558800"/>
            <a:ext cx="6588301" cy="1379768"/>
          </a:xfrm>
        </p:spPr>
        <p:txBody>
          <a:bodyPr anchor="b"/>
          <a:lstStyle>
            <a:lvl1pPr>
              <a:defRPr sz="32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Title – Full Bleed Picture</a:t>
            </a:r>
          </a:p>
        </p:txBody>
      </p:sp>
      <p:sp>
        <p:nvSpPr>
          <p:cNvPr id="4" name="Text Placeholder 3"/>
          <p:cNvSpPr>
            <a:spLocks noGrp="1"/>
          </p:cNvSpPr>
          <p:nvPr>
            <p:ph type="body" sz="half" idx="2" hasCustomPrompt="1"/>
          </p:nvPr>
        </p:nvSpPr>
        <p:spPr>
          <a:xfrm>
            <a:off x="5355343" y="2159000"/>
            <a:ext cx="6588301" cy="3811588"/>
          </a:xfrm>
        </p:spPr>
        <p:txBody>
          <a:bodyPr/>
          <a:lstStyle>
            <a:lvl1pPr marL="285750" indent="-285750">
              <a:buFont typeface="Arial" panose="020B0604020202020204" pitchFamily="34" charset="0"/>
              <a:buChar char="•"/>
              <a:defRPr sz="1600">
                <a:solidFill>
                  <a:schemeClr val="bg1"/>
                </a:solidFill>
                <a:latin typeface="Arial" panose="020B0604020202020204" pitchFamily="34" charset="0"/>
                <a:ea typeface="Arial" panose="020B0604020202020204" pitchFamily="34" charset="0"/>
                <a:cs typeface="Arial" panose="020B0604020202020204" pitchFamily="34" charset="0"/>
              </a:defRPr>
            </a:lvl1pPr>
            <a:lvl2pPr marL="742939" indent="-285750">
              <a:buFont typeface="Arial" panose="020B0604020202020204" pitchFamily="34" charset="0"/>
              <a:buChar char="•"/>
              <a:defRPr sz="1400">
                <a:solidFill>
                  <a:schemeClr val="bg1"/>
                </a:solidFill>
                <a:latin typeface="Arial" panose="020B0604020202020204" pitchFamily="34" charset="0"/>
                <a:cs typeface="Arial" panose="020B0604020202020204" pitchFamily="34" charset="0"/>
              </a:defRPr>
            </a:lvl2pPr>
            <a:lvl3pPr marL="1085827" indent="-171450">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a:p>
            <a:pPr lvl="1"/>
            <a:r>
              <a:rPr lang="en-US"/>
              <a:t>Second level</a:t>
            </a:r>
          </a:p>
          <a:p>
            <a:pPr lvl="2"/>
            <a:r>
              <a:rPr lang="en-US"/>
              <a:t>Third level</a:t>
            </a:r>
          </a:p>
        </p:txBody>
      </p:sp>
      <p:cxnSp>
        <p:nvCxnSpPr>
          <p:cNvPr id="8" name="Straight Connector 7"/>
          <p:cNvCxnSpPr>
            <a:cxnSpLocks/>
          </p:cNvCxnSpPr>
          <p:nvPr userDrawn="1"/>
        </p:nvCxnSpPr>
        <p:spPr>
          <a:xfrm>
            <a:off x="5353755" y="1917531"/>
            <a:ext cx="6589889"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0"/>
          </p:nvPr>
        </p:nvSpPr>
        <p:spPr/>
        <p:txBody>
          <a:bodyPr/>
          <a:lstStyle>
            <a:lvl1pPr>
              <a:defRPr>
                <a:solidFill>
                  <a:schemeClr val="bg1">
                    <a:lumMod val="75000"/>
                  </a:schemeClr>
                </a:solidFill>
              </a:defRPr>
            </a:lvl1pPr>
          </a:lstStyle>
          <a:p>
            <a:fld id="{2BE017B6-6466-CA44-A203-DCC007137B39}" type="slidenum">
              <a:rPr lang="en-US" smtClean="0"/>
              <a:pPr/>
              <a:t>‹#›</a:t>
            </a:fld>
            <a:endParaRPr lang="en-US"/>
          </a:p>
        </p:txBody>
      </p:sp>
      <p:sp>
        <p:nvSpPr>
          <p:cNvPr id="7" name="Picture Placeholder 6">
            <a:extLst>
              <a:ext uri="{FF2B5EF4-FFF2-40B4-BE49-F238E27FC236}">
                <a16:creationId xmlns:a16="http://schemas.microsoft.com/office/drawing/2014/main" id="{8C42540C-E1DF-4747-A482-F000E036E307}"/>
              </a:ext>
            </a:extLst>
          </p:cNvPr>
          <p:cNvSpPr>
            <a:spLocks noGrp="1"/>
          </p:cNvSpPr>
          <p:nvPr>
            <p:ph type="pic" sz="quarter" idx="11" hasCustomPrompt="1"/>
          </p:nvPr>
        </p:nvSpPr>
        <p:spPr>
          <a:xfrm>
            <a:off x="-237244" y="-44532"/>
            <a:ext cx="5226933" cy="6947063"/>
          </a:xfrm>
        </p:spPr>
        <p:txBody>
          <a:bodyPr/>
          <a:lstStyle>
            <a:lvl1pPr marL="0" indent="0">
              <a:buNone/>
              <a:defRPr/>
            </a:lvl1pPr>
          </a:lstStyle>
          <a:p>
            <a:r>
              <a:rPr lang="en-US"/>
              <a:t>	</a:t>
            </a:r>
          </a:p>
          <a:p>
            <a:r>
              <a:rPr lang="en-US"/>
              <a:t>	</a:t>
            </a:r>
          </a:p>
        </p:txBody>
      </p:sp>
      <p:pic>
        <p:nvPicPr>
          <p:cNvPr id="10" name="Picture 9">
            <a:extLst>
              <a:ext uri="{FF2B5EF4-FFF2-40B4-BE49-F238E27FC236}">
                <a16:creationId xmlns:a16="http://schemas.microsoft.com/office/drawing/2014/main" id="{E683422E-96A1-C046-B5A3-EBB9EF54C189}"/>
              </a:ext>
            </a:extLst>
          </p:cNvPr>
          <p:cNvPicPr>
            <a:picLocks noChangeAspect="1"/>
          </p:cNvPicPr>
          <p:nvPr userDrawn="1"/>
        </p:nvPicPr>
        <p:blipFill>
          <a:blip r:embed="rId2"/>
          <a:stretch>
            <a:fillRect/>
          </a:stretch>
        </p:blipFill>
        <p:spPr>
          <a:xfrm>
            <a:off x="10604771" y="5559425"/>
            <a:ext cx="1079500" cy="830792"/>
          </a:xfrm>
          <a:prstGeom prst="rect">
            <a:avLst/>
          </a:prstGeom>
        </p:spPr>
      </p:pic>
    </p:spTree>
    <p:extLst>
      <p:ext uri="{BB962C8B-B14F-4D97-AF65-F5344CB8AC3E}">
        <p14:creationId xmlns:p14="http://schemas.microsoft.com/office/powerpoint/2010/main" val="40261222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bg1">
            <a:alpha val="45000"/>
          </a:schemeClr>
        </a:solidFill>
        <a:effectLst/>
      </p:bgPr>
    </p:bg>
    <p:spTree>
      <p:nvGrpSpPr>
        <p:cNvPr id="1" name=""/>
        <p:cNvGrpSpPr/>
        <p:nvPr/>
      </p:nvGrpSpPr>
      <p:grpSpPr>
        <a:xfrm>
          <a:off x="0" y="0"/>
          <a:ext cx="0" cy="0"/>
          <a:chOff x="0" y="0"/>
          <a:chExt cx="0" cy="0"/>
        </a:xfrm>
      </p:grpSpPr>
      <p:cxnSp>
        <p:nvCxnSpPr>
          <p:cNvPr id="14" name="Straight Connector 13"/>
          <p:cNvCxnSpPr/>
          <p:nvPr userDrawn="1"/>
        </p:nvCxnSpPr>
        <p:spPr>
          <a:xfrm>
            <a:off x="838201" y="1332089"/>
            <a:ext cx="9766571"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a:stretch>
            <a:fillRect/>
          </a:stretch>
        </p:blipFill>
        <p:spPr>
          <a:xfrm>
            <a:off x="10604771" y="5559425"/>
            <a:ext cx="1079500" cy="830792"/>
          </a:xfrm>
          <a:prstGeom prst="rect">
            <a:avLst/>
          </a:prstGeom>
        </p:spPr>
      </p:pic>
      <p:sp>
        <p:nvSpPr>
          <p:cNvPr id="3" name="Slide Number Placeholder 2"/>
          <p:cNvSpPr>
            <a:spLocks noGrp="1"/>
          </p:cNvSpPr>
          <p:nvPr>
            <p:ph type="sldNum" sz="quarter" idx="10"/>
          </p:nvPr>
        </p:nvSpPr>
        <p:spPr/>
        <p:txBody>
          <a:bodyPr/>
          <a:lstStyle>
            <a:lvl1pPr>
              <a:defRPr>
                <a:solidFill>
                  <a:schemeClr val="bg1">
                    <a:lumMod val="75000"/>
                  </a:schemeClr>
                </a:solidFill>
              </a:defRPr>
            </a:lvl1pPr>
          </a:lstStyle>
          <a:p>
            <a:fld id="{2BE017B6-6466-CA44-A203-DCC007137B39}" type="slidenum">
              <a:rPr lang="en-US" smtClean="0"/>
              <a:pPr/>
              <a:t>‹#›</a:t>
            </a:fld>
            <a:endParaRPr lang="en-US"/>
          </a:p>
        </p:txBody>
      </p:sp>
      <p:sp>
        <p:nvSpPr>
          <p:cNvPr id="4" name="Title 3"/>
          <p:cNvSpPr>
            <a:spLocks noGrp="1"/>
          </p:cNvSpPr>
          <p:nvPr>
            <p:ph type="title" hasCustomPrompt="1"/>
          </p:nvPr>
        </p:nvSpPr>
        <p:spPr/>
        <p:txBody>
          <a:bodyPr/>
          <a:lstStyle>
            <a:lvl1pPr>
              <a:defRPr/>
            </a:lvl1pPr>
          </a:lstStyle>
          <a:p>
            <a:r>
              <a:rPr lang="en-US"/>
              <a:t>Title – Chart Example</a:t>
            </a:r>
          </a:p>
        </p:txBody>
      </p:sp>
      <p:sp>
        <p:nvSpPr>
          <p:cNvPr id="5" name="Chart Placeholder 4">
            <a:extLst>
              <a:ext uri="{FF2B5EF4-FFF2-40B4-BE49-F238E27FC236}">
                <a16:creationId xmlns:a16="http://schemas.microsoft.com/office/drawing/2014/main" id="{2C436304-74C6-2A49-A8C4-DA04D212BCAE}"/>
              </a:ext>
            </a:extLst>
          </p:cNvPr>
          <p:cNvSpPr>
            <a:spLocks noGrp="1"/>
          </p:cNvSpPr>
          <p:nvPr>
            <p:ph type="chart" sz="quarter" idx="11"/>
          </p:nvPr>
        </p:nvSpPr>
        <p:spPr>
          <a:xfrm>
            <a:off x="838200" y="1843088"/>
            <a:ext cx="10515600" cy="4248150"/>
          </a:xfrm>
        </p:spPr>
        <p:txBody>
          <a:bodyPr/>
          <a:lstStyle/>
          <a:p>
            <a:endParaRPr lang="en-US"/>
          </a:p>
        </p:txBody>
      </p:sp>
    </p:spTree>
    <p:extLst>
      <p:ext uri="{BB962C8B-B14F-4D97-AF65-F5344CB8AC3E}">
        <p14:creationId xmlns:p14="http://schemas.microsoft.com/office/powerpoint/2010/main" val="1593651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martArt">
    <p:bg>
      <p:bgPr>
        <a:solidFill>
          <a:schemeClr val="bg1">
            <a:alpha val="45000"/>
          </a:schemeClr>
        </a:solidFill>
        <a:effectLst/>
      </p:bgPr>
    </p:bg>
    <p:spTree>
      <p:nvGrpSpPr>
        <p:cNvPr id="1" name=""/>
        <p:cNvGrpSpPr/>
        <p:nvPr/>
      </p:nvGrpSpPr>
      <p:grpSpPr>
        <a:xfrm>
          <a:off x="0" y="0"/>
          <a:ext cx="0" cy="0"/>
          <a:chOff x="0" y="0"/>
          <a:chExt cx="0" cy="0"/>
        </a:xfrm>
      </p:grpSpPr>
      <p:cxnSp>
        <p:nvCxnSpPr>
          <p:cNvPr id="14" name="Straight Connector 13"/>
          <p:cNvCxnSpPr/>
          <p:nvPr userDrawn="1"/>
        </p:nvCxnSpPr>
        <p:spPr>
          <a:xfrm>
            <a:off x="838201" y="1332089"/>
            <a:ext cx="9766571"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a:stretch>
            <a:fillRect/>
          </a:stretch>
        </p:blipFill>
        <p:spPr>
          <a:xfrm>
            <a:off x="10604771" y="5559425"/>
            <a:ext cx="1079500" cy="830792"/>
          </a:xfrm>
          <a:prstGeom prst="rect">
            <a:avLst/>
          </a:prstGeom>
        </p:spPr>
      </p:pic>
      <p:sp>
        <p:nvSpPr>
          <p:cNvPr id="3" name="Slide Number Placeholder 2"/>
          <p:cNvSpPr>
            <a:spLocks noGrp="1"/>
          </p:cNvSpPr>
          <p:nvPr>
            <p:ph type="sldNum" sz="quarter" idx="10"/>
          </p:nvPr>
        </p:nvSpPr>
        <p:spPr/>
        <p:txBody>
          <a:bodyPr/>
          <a:lstStyle>
            <a:lvl1pPr>
              <a:defRPr>
                <a:solidFill>
                  <a:schemeClr val="bg1">
                    <a:lumMod val="75000"/>
                  </a:schemeClr>
                </a:solidFill>
              </a:defRPr>
            </a:lvl1pPr>
          </a:lstStyle>
          <a:p>
            <a:fld id="{2BE017B6-6466-CA44-A203-DCC007137B39}" type="slidenum">
              <a:rPr lang="en-US" smtClean="0"/>
              <a:pPr/>
              <a:t>‹#›</a:t>
            </a:fld>
            <a:endParaRPr lang="en-US"/>
          </a:p>
        </p:txBody>
      </p:sp>
      <p:sp>
        <p:nvSpPr>
          <p:cNvPr id="4" name="Title 3"/>
          <p:cNvSpPr>
            <a:spLocks noGrp="1"/>
          </p:cNvSpPr>
          <p:nvPr>
            <p:ph type="title" hasCustomPrompt="1"/>
          </p:nvPr>
        </p:nvSpPr>
        <p:spPr/>
        <p:txBody>
          <a:bodyPr/>
          <a:lstStyle>
            <a:lvl1pPr>
              <a:defRPr/>
            </a:lvl1pPr>
          </a:lstStyle>
          <a:p>
            <a:r>
              <a:rPr lang="en-US"/>
              <a:t>Title – SmartArt Example</a:t>
            </a:r>
          </a:p>
        </p:txBody>
      </p:sp>
      <p:sp>
        <p:nvSpPr>
          <p:cNvPr id="6" name="SmartArt Placeholder 5">
            <a:extLst>
              <a:ext uri="{FF2B5EF4-FFF2-40B4-BE49-F238E27FC236}">
                <a16:creationId xmlns:a16="http://schemas.microsoft.com/office/drawing/2014/main" id="{12773BB6-5B99-1C4F-8F4B-472D3A76FEE3}"/>
              </a:ext>
            </a:extLst>
          </p:cNvPr>
          <p:cNvSpPr>
            <a:spLocks noGrp="1"/>
          </p:cNvSpPr>
          <p:nvPr>
            <p:ph type="dgm" sz="quarter" idx="11"/>
          </p:nvPr>
        </p:nvSpPr>
        <p:spPr>
          <a:xfrm>
            <a:off x="838200" y="1690688"/>
            <a:ext cx="10515600" cy="4665662"/>
          </a:xfrm>
        </p:spPr>
        <p:txBody>
          <a:bodyPr/>
          <a:lstStyle/>
          <a:p>
            <a:endParaRPr lang="en-US"/>
          </a:p>
        </p:txBody>
      </p:sp>
    </p:spTree>
    <p:extLst>
      <p:ext uri="{BB962C8B-B14F-4D97-AF65-F5344CB8AC3E}">
        <p14:creationId xmlns:p14="http://schemas.microsoft.com/office/powerpoint/2010/main" val="627101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alpha val="45000"/>
          </a:schemeClr>
        </a:solidFill>
        <a:effectLst/>
      </p:bgPr>
    </p:bg>
    <p:spTree>
      <p:nvGrpSpPr>
        <p:cNvPr id="1" name=""/>
        <p:cNvGrpSpPr/>
        <p:nvPr/>
      </p:nvGrpSpPr>
      <p:grpSpPr>
        <a:xfrm>
          <a:off x="0" y="0"/>
          <a:ext cx="0" cy="0"/>
          <a:chOff x="0" y="0"/>
          <a:chExt cx="0" cy="0"/>
        </a:xfrm>
      </p:grpSpPr>
      <p:cxnSp>
        <p:nvCxnSpPr>
          <p:cNvPr id="14" name="Straight Connector 13"/>
          <p:cNvCxnSpPr/>
          <p:nvPr userDrawn="1"/>
        </p:nvCxnSpPr>
        <p:spPr>
          <a:xfrm>
            <a:off x="838201" y="1332089"/>
            <a:ext cx="9766571"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a:stretch>
            <a:fillRect/>
          </a:stretch>
        </p:blipFill>
        <p:spPr>
          <a:xfrm>
            <a:off x="10604771" y="5559425"/>
            <a:ext cx="1079500" cy="830792"/>
          </a:xfrm>
          <a:prstGeom prst="rect">
            <a:avLst/>
          </a:prstGeom>
        </p:spPr>
      </p:pic>
      <p:sp>
        <p:nvSpPr>
          <p:cNvPr id="3" name="Slide Number Placeholder 2"/>
          <p:cNvSpPr>
            <a:spLocks noGrp="1"/>
          </p:cNvSpPr>
          <p:nvPr>
            <p:ph type="sldNum" sz="quarter" idx="10"/>
          </p:nvPr>
        </p:nvSpPr>
        <p:spPr/>
        <p:txBody>
          <a:bodyPr/>
          <a:lstStyle>
            <a:lvl1pPr>
              <a:defRPr>
                <a:solidFill>
                  <a:schemeClr val="bg1">
                    <a:lumMod val="75000"/>
                  </a:schemeClr>
                </a:solidFill>
              </a:defRPr>
            </a:lvl1pPr>
          </a:lstStyle>
          <a:p>
            <a:fld id="{2BE017B6-6466-CA44-A203-DCC007137B39}" type="slidenum">
              <a:rPr lang="en-US" smtClean="0"/>
              <a:pPr/>
              <a:t>‹#›</a:t>
            </a:fld>
            <a:endParaRPr lang="en-US"/>
          </a:p>
        </p:txBody>
      </p:sp>
      <p:sp>
        <p:nvSpPr>
          <p:cNvPr id="4" name="Title 3"/>
          <p:cNvSpPr>
            <a:spLocks noGrp="1"/>
          </p:cNvSpPr>
          <p:nvPr>
            <p:ph type="title" hasCustomPrompt="1"/>
          </p:nvPr>
        </p:nvSpPr>
        <p:spPr/>
        <p:txBody>
          <a:bodyPr/>
          <a:lstStyle>
            <a:lvl1pPr>
              <a:defRPr/>
            </a:lvl1pPr>
          </a:lstStyle>
          <a:p>
            <a:r>
              <a:rPr lang="en-US"/>
              <a:t>Title – Table Example</a:t>
            </a:r>
          </a:p>
        </p:txBody>
      </p:sp>
      <p:sp>
        <p:nvSpPr>
          <p:cNvPr id="5" name="Table Placeholder 4">
            <a:extLst>
              <a:ext uri="{FF2B5EF4-FFF2-40B4-BE49-F238E27FC236}">
                <a16:creationId xmlns:a16="http://schemas.microsoft.com/office/drawing/2014/main" id="{4836C344-5A38-7644-96BD-E1AA1C795819}"/>
              </a:ext>
            </a:extLst>
          </p:cNvPr>
          <p:cNvSpPr>
            <a:spLocks noGrp="1"/>
          </p:cNvSpPr>
          <p:nvPr>
            <p:ph type="tbl" sz="quarter" idx="11"/>
          </p:nvPr>
        </p:nvSpPr>
        <p:spPr>
          <a:xfrm>
            <a:off x="838200" y="1690688"/>
            <a:ext cx="10515600" cy="4410075"/>
          </a:xfrm>
        </p:spPr>
        <p:txBody>
          <a:bodyPr/>
          <a:lstStyle/>
          <a:p>
            <a:endParaRPr lang="en-US"/>
          </a:p>
        </p:txBody>
      </p:sp>
    </p:spTree>
    <p:extLst>
      <p:ext uri="{BB962C8B-B14F-4D97-AF65-F5344CB8AC3E}">
        <p14:creationId xmlns:p14="http://schemas.microsoft.com/office/powerpoint/2010/main" val="4059738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2">
    <p:bg>
      <p:bgRef idx="1001">
        <a:schemeClr val="bg1"/>
      </p:bgRef>
    </p:bg>
    <p:spTree>
      <p:nvGrpSpPr>
        <p:cNvPr id="1" name=""/>
        <p:cNvGrpSpPr/>
        <p:nvPr/>
      </p:nvGrpSpPr>
      <p:grpSpPr>
        <a:xfrm>
          <a:off x="0" y="0"/>
          <a:ext cx="0" cy="0"/>
          <a:chOff x="0" y="0"/>
          <a:chExt cx="0" cy="0"/>
        </a:xfrm>
      </p:grpSpPr>
      <p:sp>
        <p:nvSpPr>
          <p:cNvPr id="8" name="Title 1"/>
          <p:cNvSpPr>
            <a:spLocks noGrp="1"/>
          </p:cNvSpPr>
          <p:nvPr>
            <p:ph type="title"/>
          </p:nvPr>
        </p:nvSpPr>
        <p:spPr>
          <a:xfrm>
            <a:off x="831851" y="1709740"/>
            <a:ext cx="5824589" cy="2852737"/>
          </a:xfrm>
        </p:spPr>
        <p:txBody>
          <a:bodyPr anchor="b"/>
          <a:lstStyle>
            <a:lvl1pPr>
              <a:defRPr sz="6000">
                <a:solidFill>
                  <a:schemeClr val="tx1"/>
                </a:solidFill>
              </a:defRPr>
            </a:lvl1pPr>
          </a:lstStyle>
          <a:p>
            <a:r>
              <a:rPr lang="en-US"/>
              <a:t>Click to edit Master title style</a:t>
            </a:r>
          </a:p>
        </p:txBody>
      </p:sp>
      <p:sp>
        <p:nvSpPr>
          <p:cNvPr id="9" name="Text Placeholder 2"/>
          <p:cNvSpPr>
            <a:spLocks noGrp="1"/>
          </p:cNvSpPr>
          <p:nvPr>
            <p:ph type="body" idx="1"/>
          </p:nvPr>
        </p:nvSpPr>
        <p:spPr>
          <a:xfrm>
            <a:off x="831851" y="4589465"/>
            <a:ext cx="5824589"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pic>
        <p:nvPicPr>
          <p:cNvPr id="10" name="Picture 9"/>
          <p:cNvPicPr>
            <a:picLocks noChangeAspect="1"/>
          </p:cNvPicPr>
          <p:nvPr userDrawn="1"/>
        </p:nvPicPr>
        <p:blipFill>
          <a:blip r:embed="rId2"/>
          <a:stretch>
            <a:fillRect/>
          </a:stretch>
        </p:blipFill>
        <p:spPr>
          <a:xfrm>
            <a:off x="7404101" y="368300"/>
            <a:ext cx="4552951" cy="6325056"/>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_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3090" y="1206500"/>
            <a:ext cx="5839012" cy="1524000"/>
          </a:xfrm>
        </p:spPr>
        <p:txBody>
          <a:bodyPr>
            <a:normAutofit/>
          </a:bodyPr>
          <a:lstStyle>
            <a:lvl1pPr algn="ctr">
              <a:defRPr sz="6000" b="1" i="0">
                <a:latin typeface="Arial" panose="020B0604020202020204" pitchFamily="34" charset="0"/>
                <a:ea typeface="Arial" panose="020B0604020202020204" pitchFamily="34" charset="0"/>
                <a:cs typeface="Arial" panose="020B0604020202020204" pitchFamily="34" charset="0"/>
              </a:defRPr>
            </a:lvl1pPr>
          </a:lstStyle>
          <a:p>
            <a:r>
              <a:rPr lang="en-US"/>
              <a:t>Thank You!</a:t>
            </a:r>
          </a:p>
        </p:txBody>
      </p:sp>
      <p:cxnSp>
        <p:nvCxnSpPr>
          <p:cNvPr id="5" name="Straight Connector 4"/>
          <p:cNvCxnSpPr/>
          <p:nvPr userDrawn="1"/>
        </p:nvCxnSpPr>
        <p:spPr>
          <a:xfrm>
            <a:off x="2514600" y="2997200"/>
            <a:ext cx="7370443"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a:stretch>
            <a:fillRect/>
          </a:stretch>
        </p:blipFill>
        <p:spPr>
          <a:xfrm>
            <a:off x="4509995" y="3528579"/>
            <a:ext cx="3505201" cy="2336801"/>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Slide_Dark">
    <p:bg>
      <p:bgRef idx="1001">
        <a:schemeClr val="bg1"/>
      </p:bgRef>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343090" y="1206500"/>
            <a:ext cx="5839012" cy="1524000"/>
          </a:xfrm>
        </p:spPr>
        <p:txBody>
          <a:bodyPr>
            <a:normAutofit/>
          </a:bodyPr>
          <a:lstStyle>
            <a:lvl1pPr algn="ctr">
              <a:defRPr sz="6000" b="1" i="0">
                <a:latin typeface="Arial" panose="020B0604020202020204" pitchFamily="34" charset="0"/>
                <a:ea typeface="Arial" panose="020B0604020202020204" pitchFamily="34" charset="0"/>
                <a:cs typeface="Arial" panose="020B0604020202020204" pitchFamily="34" charset="0"/>
              </a:defRPr>
            </a:lvl1pPr>
          </a:lstStyle>
          <a:p>
            <a:r>
              <a:rPr lang="en-US"/>
              <a:t>Thank You!</a:t>
            </a:r>
          </a:p>
        </p:txBody>
      </p:sp>
      <p:cxnSp>
        <p:nvCxnSpPr>
          <p:cNvPr id="10" name="Straight Connector 9"/>
          <p:cNvCxnSpPr/>
          <p:nvPr userDrawn="1"/>
        </p:nvCxnSpPr>
        <p:spPr>
          <a:xfrm>
            <a:off x="2514600" y="2997200"/>
            <a:ext cx="7370443"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
          <a:stretch>
            <a:fillRect/>
          </a:stretch>
        </p:blipFill>
        <p:spPr>
          <a:xfrm>
            <a:off x="4509993" y="3528578"/>
            <a:ext cx="3505203" cy="2336801"/>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Slide1">
    <p:bg>
      <p:bgRef idx="1001">
        <a:schemeClr val="bg1"/>
      </p:bgRef>
    </p:bg>
    <p:spTree>
      <p:nvGrpSpPr>
        <p:cNvPr id="1" name=""/>
        <p:cNvGrpSpPr/>
        <p:nvPr/>
      </p:nvGrpSpPr>
      <p:grpSpPr>
        <a:xfrm>
          <a:off x="0" y="0"/>
          <a:ext cx="0" cy="0"/>
          <a:chOff x="0" y="0"/>
          <a:chExt cx="0" cy="0"/>
        </a:xfrm>
      </p:grpSpPr>
      <p:sp>
        <p:nvSpPr>
          <p:cNvPr id="6" name="Title 1"/>
          <p:cNvSpPr>
            <a:spLocks noGrp="1"/>
          </p:cNvSpPr>
          <p:nvPr>
            <p:ph type="ctrTitle"/>
          </p:nvPr>
        </p:nvSpPr>
        <p:spPr>
          <a:xfrm>
            <a:off x="631373" y="1122363"/>
            <a:ext cx="6096807" cy="2038526"/>
          </a:xfrm>
        </p:spPr>
        <p:txBody>
          <a:bodyPr anchor="b"/>
          <a:lstStyle>
            <a:lvl1pPr algn="l">
              <a:defRPr sz="6000">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
        <p:nvSpPr>
          <p:cNvPr id="7" name="Subtitle 2"/>
          <p:cNvSpPr>
            <a:spLocks noGrp="1"/>
          </p:cNvSpPr>
          <p:nvPr>
            <p:ph type="subTitle" idx="1"/>
          </p:nvPr>
        </p:nvSpPr>
        <p:spPr>
          <a:xfrm>
            <a:off x="631373" y="3376260"/>
            <a:ext cx="6096807" cy="1655762"/>
          </a:xfrm>
        </p:spPr>
        <p:txBody>
          <a:bodyPr/>
          <a:lstStyle>
            <a:lvl1pPr marL="0" indent="0" algn="l">
              <a:buNone/>
              <a:defRPr sz="2400">
                <a:latin typeface="Arial" panose="020B0604020202020204" pitchFamily="34" charset="0"/>
                <a:ea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3C37B0A4-4810-9B4F-998C-6AF20A816489}"/>
              </a:ext>
            </a:extLst>
          </p:cNvPr>
          <p:cNvPicPr>
            <a:picLocks noChangeAspect="1"/>
          </p:cNvPicPr>
          <p:nvPr userDrawn="1"/>
        </p:nvPicPr>
        <p:blipFill>
          <a:blip r:embed="rId2"/>
          <a:stretch>
            <a:fillRect/>
          </a:stretch>
        </p:blipFill>
        <p:spPr>
          <a:xfrm>
            <a:off x="6318913" y="1596789"/>
            <a:ext cx="6637296" cy="6637296"/>
          </a:xfrm>
          <a:prstGeom prst="rect">
            <a:avLst/>
          </a:prstGeom>
        </p:spPr>
      </p:pic>
    </p:spTree>
    <p:extLst>
      <p:ext uri="{BB962C8B-B14F-4D97-AF65-F5344CB8AC3E}">
        <p14:creationId xmlns:p14="http://schemas.microsoft.com/office/powerpoint/2010/main" val="2400101762"/>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Slide2">
    <p:bg>
      <p:bgRef idx="1001">
        <a:schemeClr val="bg1"/>
      </p:bgRef>
    </p:bg>
    <p:spTree>
      <p:nvGrpSpPr>
        <p:cNvPr id="1" name=""/>
        <p:cNvGrpSpPr/>
        <p:nvPr/>
      </p:nvGrpSpPr>
      <p:grpSpPr>
        <a:xfrm>
          <a:off x="0" y="0"/>
          <a:ext cx="0" cy="0"/>
          <a:chOff x="0" y="0"/>
          <a:chExt cx="0" cy="0"/>
        </a:xfrm>
      </p:grpSpPr>
      <p:sp>
        <p:nvSpPr>
          <p:cNvPr id="8" name="Title 1"/>
          <p:cNvSpPr>
            <a:spLocks noGrp="1"/>
          </p:cNvSpPr>
          <p:nvPr>
            <p:ph type="title"/>
          </p:nvPr>
        </p:nvSpPr>
        <p:spPr>
          <a:xfrm>
            <a:off x="831851" y="1709740"/>
            <a:ext cx="5824589" cy="2852737"/>
          </a:xfrm>
        </p:spPr>
        <p:txBody>
          <a:bodyPr anchor="b"/>
          <a:lstStyle>
            <a:lvl1pPr>
              <a:defRPr sz="6000">
                <a:solidFill>
                  <a:schemeClr val="tx1"/>
                </a:solidFill>
              </a:defRPr>
            </a:lvl1pPr>
          </a:lstStyle>
          <a:p>
            <a:r>
              <a:rPr lang="en-US"/>
              <a:t>Click to edit Master title style</a:t>
            </a:r>
          </a:p>
        </p:txBody>
      </p:sp>
      <p:sp>
        <p:nvSpPr>
          <p:cNvPr id="9" name="Text Placeholder 2"/>
          <p:cNvSpPr>
            <a:spLocks noGrp="1"/>
          </p:cNvSpPr>
          <p:nvPr>
            <p:ph type="body" idx="1"/>
          </p:nvPr>
        </p:nvSpPr>
        <p:spPr>
          <a:xfrm>
            <a:off x="831851" y="4589465"/>
            <a:ext cx="5824589"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pic>
        <p:nvPicPr>
          <p:cNvPr id="10" name="Picture 9"/>
          <p:cNvPicPr>
            <a:picLocks noChangeAspect="1"/>
          </p:cNvPicPr>
          <p:nvPr userDrawn="1"/>
        </p:nvPicPr>
        <p:blipFill>
          <a:blip r:embed="rId2"/>
          <a:stretch>
            <a:fillRect/>
          </a:stretch>
        </p:blipFill>
        <p:spPr>
          <a:xfrm>
            <a:off x="7404101" y="368300"/>
            <a:ext cx="4552951" cy="6325056"/>
          </a:xfrm>
          <a:prstGeom prst="rect">
            <a:avLst/>
          </a:prstGeom>
        </p:spPr>
      </p:pic>
    </p:spTree>
    <p:extLst>
      <p:ext uri="{BB962C8B-B14F-4D97-AF65-F5344CB8AC3E}">
        <p14:creationId xmlns:p14="http://schemas.microsoft.com/office/powerpoint/2010/main" val="963110337"/>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Slide1b">
    <p:bg>
      <p:bgRef idx="1001">
        <a:schemeClr val="bg1"/>
      </p:bgRef>
    </p:bg>
    <p:spTree>
      <p:nvGrpSpPr>
        <p:cNvPr id="1" name=""/>
        <p:cNvGrpSpPr/>
        <p:nvPr/>
      </p:nvGrpSpPr>
      <p:grpSpPr>
        <a:xfrm>
          <a:off x="0" y="0"/>
          <a:ext cx="0" cy="0"/>
          <a:chOff x="0" y="0"/>
          <a:chExt cx="0" cy="0"/>
        </a:xfrm>
      </p:grpSpPr>
      <p:sp>
        <p:nvSpPr>
          <p:cNvPr id="11" name="Title 1"/>
          <p:cNvSpPr>
            <a:spLocks noGrp="1"/>
          </p:cNvSpPr>
          <p:nvPr>
            <p:ph type="ctrTitle"/>
          </p:nvPr>
        </p:nvSpPr>
        <p:spPr>
          <a:xfrm>
            <a:off x="631373" y="1122363"/>
            <a:ext cx="6096807" cy="2387600"/>
          </a:xfrm>
        </p:spPr>
        <p:txBody>
          <a:bodyPr anchor="b"/>
          <a:lstStyle>
            <a:lvl1pPr algn="l">
              <a:defRPr sz="6000">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
        <p:nvSpPr>
          <p:cNvPr id="12" name="Subtitle 2"/>
          <p:cNvSpPr>
            <a:spLocks noGrp="1"/>
          </p:cNvSpPr>
          <p:nvPr>
            <p:ph type="subTitle" idx="1"/>
          </p:nvPr>
        </p:nvSpPr>
        <p:spPr>
          <a:xfrm>
            <a:off x="631373" y="3602038"/>
            <a:ext cx="6096807" cy="1655762"/>
          </a:xfrm>
        </p:spPr>
        <p:txBody>
          <a:bodyPr/>
          <a:lstStyle>
            <a:lvl1pPr marL="0" indent="0" algn="l">
              <a:buNone/>
              <a:defRPr sz="2400">
                <a:latin typeface="Arial" panose="020B0604020202020204" pitchFamily="34" charset="0"/>
                <a:ea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3" name="Picture 2">
            <a:extLst>
              <a:ext uri="{FF2B5EF4-FFF2-40B4-BE49-F238E27FC236}">
                <a16:creationId xmlns:a16="http://schemas.microsoft.com/office/drawing/2014/main" id="{04D5C361-C930-D14F-86CB-4BC427DEAC21}"/>
              </a:ext>
            </a:extLst>
          </p:cNvPr>
          <p:cNvPicPr>
            <a:picLocks noChangeAspect="1"/>
          </p:cNvPicPr>
          <p:nvPr userDrawn="1"/>
        </p:nvPicPr>
        <p:blipFill>
          <a:blip r:embed="rId2"/>
          <a:stretch>
            <a:fillRect/>
          </a:stretch>
        </p:blipFill>
        <p:spPr>
          <a:xfrm>
            <a:off x="5934531" y="1248552"/>
            <a:ext cx="7075199" cy="7075199"/>
          </a:xfrm>
          <a:prstGeom prst="rect">
            <a:avLst/>
          </a:prstGeom>
        </p:spPr>
      </p:pic>
    </p:spTree>
    <p:extLst>
      <p:ext uri="{BB962C8B-B14F-4D97-AF65-F5344CB8AC3E}">
        <p14:creationId xmlns:p14="http://schemas.microsoft.com/office/powerpoint/2010/main" val="1805844907"/>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Slide2b">
    <p:bg>
      <p:bgRef idx="1001">
        <a:schemeClr val="bg1"/>
      </p:bgRef>
    </p:bg>
    <p:spTree>
      <p:nvGrpSpPr>
        <p:cNvPr id="1" name=""/>
        <p:cNvGrpSpPr/>
        <p:nvPr/>
      </p:nvGrpSpPr>
      <p:grpSpPr>
        <a:xfrm>
          <a:off x="0" y="0"/>
          <a:ext cx="0" cy="0"/>
          <a:chOff x="0" y="0"/>
          <a:chExt cx="0" cy="0"/>
        </a:xfrm>
      </p:grpSpPr>
      <p:sp>
        <p:nvSpPr>
          <p:cNvPr id="10" name="Title 1"/>
          <p:cNvSpPr>
            <a:spLocks noGrp="1"/>
          </p:cNvSpPr>
          <p:nvPr>
            <p:ph type="title"/>
          </p:nvPr>
        </p:nvSpPr>
        <p:spPr>
          <a:xfrm>
            <a:off x="831851" y="1709740"/>
            <a:ext cx="5824589" cy="2852737"/>
          </a:xfrm>
        </p:spPr>
        <p:txBody>
          <a:bodyPr anchor="b"/>
          <a:lstStyle>
            <a:lvl1pPr>
              <a:defRPr sz="60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2"/>
          <p:cNvSpPr>
            <a:spLocks noGrp="1"/>
          </p:cNvSpPr>
          <p:nvPr>
            <p:ph type="body" idx="1"/>
          </p:nvPr>
        </p:nvSpPr>
        <p:spPr>
          <a:xfrm>
            <a:off x="831851" y="4589465"/>
            <a:ext cx="5824589" cy="1500187"/>
          </a:xfr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pic>
        <p:nvPicPr>
          <p:cNvPr id="2" name="Picture 1"/>
          <p:cNvPicPr>
            <a:picLocks noChangeAspect="1"/>
          </p:cNvPicPr>
          <p:nvPr userDrawn="1"/>
        </p:nvPicPr>
        <p:blipFill>
          <a:blip r:embed="rId2"/>
          <a:stretch>
            <a:fillRect/>
          </a:stretch>
        </p:blipFill>
        <p:spPr>
          <a:xfrm>
            <a:off x="7404101" y="368300"/>
            <a:ext cx="4552951" cy="6325056"/>
          </a:xfrm>
          <a:prstGeom prst="rect">
            <a:avLst/>
          </a:prstGeom>
        </p:spPr>
      </p:pic>
    </p:spTree>
    <p:extLst>
      <p:ext uri="{BB962C8B-B14F-4D97-AF65-F5344CB8AC3E}">
        <p14:creationId xmlns:p14="http://schemas.microsoft.com/office/powerpoint/2010/main" val="1683345305"/>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Slide1c">
    <p:bg>
      <p:bgRef idx="1001">
        <a:schemeClr val="bg1"/>
      </p:bgRef>
    </p:bg>
    <p:spTree>
      <p:nvGrpSpPr>
        <p:cNvPr id="1" name=""/>
        <p:cNvGrpSpPr/>
        <p:nvPr/>
      </p:nvGrpSpPr>
      <p:grpSpPr>
        <a:xfrm>
          <a:off x="0" y="0"/>
          <a:ext cx="0" cy="0"/>
          <a:chOff x="0" y="0"/>
          <a:chExt cx="0" cy="0"/>
        </a:xfrm>
      </p:grpSpPr>
      <p:sp>
        <p:nvSpPr>
          <p:cNvPr id="11" name="Title 1"/>
          <p:cNvSpPr>
            <a:spLocks noGrp="1"/>
          </p:cNvSpPr>
          <p:nvPr>
            <p:ph type="ctrTitle"/>
          </p:nvPr>
        </p:nvSpPr>
        <p:spPr>
          <a:xfrm>
            <a:off x="631373" y="1122363"/>
            <a:ext cx="6096807" cy="2387600"/>
          </a:xfrm>
        </p:spPr>
        <p:txBody>
          <a:bodyPr anchor="b"/>
          <a:lstStyle>
            <a:lvl1pPr algn="l">
              <a:defRPr sz="6000">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
        <p:nvSpPr>
          <p:cNvPr id="12" name="Subtitle 2"/>
          <p:cNvSpPr>
            <a:spLocks noGrp="1"/>
          </p:cNvSpPr>
          <p:nvPr>
            <p:ph type="subTitle" idx="1"/>
          </p:nvPr>
        </p:nvSpPr>
        <p:spPr>
          <a:xfrm>
            <a:off x="631373" y="3602038"/>
            <a:ext cx="6096807" cy="1655762"/>
          </a:xfrm>
        </p:spPr>
        <p:txBody>
          <a:bodyPr/>
          <a:lstStyle>
            <a:lvl1pPr marL="0" indent="0" algn="l">
              <a:buNone/>
              <a:defRPr sz="2400">
                <a:latin typeface="Arial" panose="020B0604020202020204" pitchFamily="34" charset="0"/>
                <a:ea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AA7869F9-CB14-FF4B-ADA3-C32AF9509A80}"/>
              </a:ext>
            </a:extLst>
          </p:cNvPr>
          <p:cNvPicPr>
            <a:picLocks noChangeAspect="1"/>
          </p:cNvPicPr>
          <p:nvPr userDrawn="1"/>
        </p:nvPicPr>
        <p:blipFill>
          <a:blip r:embed="rId2"/>
          <a:stretch>
            <a:fillRect/>
          </a:stretch>
        </p:blipFill>
        <p:spPr>
          <a:xfrm>
            <a:off x="5936610" y="1248551"/>
            <a:ext cx="7075199" cy="7075199"/>
          </a:xfrm>
          <a:prstGeom prst="rect">
            <a:avLst/>
          </a:prstGeom>
        </p:spPr>
      </p:pic>
    </p:spTree>
    <p:extLst>
      <p:ext uri="{BB962C8B-B14F-4D97-AF65-F5344CB8AC3E}">
        <p14:creationId xmlns:p14="http://schemas.microsoft.com/office/powerpoint/2010/main" val="4047839810"/>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1709740"/>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t>Section Page</a:t>
            </a:r>
          </a:p>
        </p:txBody>
      </p:sp>
      <p:sp>
        <p:nvSpPr>
          <p:cNvPr id="3" name="Text Placeholder 2"/>
          <p:cNvSpPr>
            <a:spLocks noGrp="1"/>
          </p:cNvSpPr>
          <p:nvPr>
            <p:ph type="body" idx="1" hasCustomPrompt="1"/>
          </p:nvPr>
        </p:nvSpPr>
        <p:spPr>
          <a:xfrm>
            <a:off x="831851" y="4589465"/>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Subtitle</a:t>
            </a:r>
          </a:p>
        </p:txBody>
      </p:sp>
      <p:cxnSp>
        <p:nvCxnSpPr>
          <p:cNvPr id="5" name="Straight Connector 4"/>
          <p:cNvCxnSpPr/>
          <p:nvPr userDrawn="1"/>
        </p:nvCxnSpPr>
        <p:spPr>
          <a:xfrm>
            <a:off x="838200" y="4515556"/>
            <a:ext cx="9829800"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09958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_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92001"/>
            <a:ext cx="10515600" cy="4351338"/>
          </a:xfrm>
        </p:spPr>
        <p:txBody>
          <a:bodyPr/>
          <a:lstStyle>
            <a:lvl1pPr>
              <a:defRPr>
                <a:latin typeface="Arial" panose="020B0604020202020204" pitchFamily="34" charset="0"/>
                <a:ea typeface="Arial" panose="020B0604020202020204" pitchFamily="34" charset="0"/>
                <a:cs typeface="Arial" panose="020B0604020202020204" pitchFamily="34" charset="0"/>
              </a:defRPr>
            </a:lvl1pPr>
            <a:lvl2pPr>
              <a:defRPr>
                <a:latin typeface="Arial" panose="020B0604020202020204" pitchFamily="34" charset="0"/>
                <a:ea typeface="Arial" panose="020B0604020202020204" pitchFamily="34" charset="0"/>
                <a:cs typeface="Arial" panose="020B0604020202020204" pitchFamily="34" charset="0"/>
              </a:defRPr>
            </a:lvl2pPr>
            <a:lvl3pPr>
              <a:defRPr>
                <a:latin typeface="Arial" panose="020B0604020202020204" pitchFamily="34" charset="0"/>
                <a:ea typeface="Arial" panose="020B0604020202020204" pitchFamily="34" charset="0"/>
                <a:cs typeface="Arial" panose="020B0604020202020204" pitchFamily="34" charset="0"/>
              </a:defRPr>
            </a:lvl3pPr>
            <a:lvl4pPr>
              <a:defRPr>
                <a:latin typeface="Arial" panose="020B0604020202020204" pitchFamily="34" charset="0"/>
                <a:ea typeface="Arial" panose="020B0604020202020204" pitchFamily="34" charset="0"/>
                <a:cs typeface="Arial" panose="020B0604020202020204" pitchFamily="34" charset="0"/>
              </a:defRPr>
            </a:lvl4pPr>
            <a:lvl5pPr>
              <a:defRPr>
                <a:latin typeface="Arial" panose="020B0604020202020204" pitchFamily="34" charset="0"/>
                <a:ea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p:cNvCxnSpPr/>
          <p:nvPr userDrawn="1"/>
        </p:nvCxnSpPr>
        <p:spPr>
          <a:xfrm>
            <a:off x="838201" y="1332089"/>
            <a:ext cx="9810044"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838200" y="302419"/>
            <a:ext cx="10515600" cy="1325563"/>
          </a:xfrm>
        </p:spPr>
        <p:txBody>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
        <p:nvSpPr>
          <p:cNvPr id="4" name="Slide Number Placeholder 3"/>
          <p:cNvSpPr>
            <a:spLocks noGrp="1"/>
          </p:cNvSpPr>
          <p:nvPr>
            <p:ph type="sldNum" sz="quarter" idx="10"/>
          </p:nvPr>
        </p:nvSpPr>
        <p:spPr/>
        <p:txBody>
          <a:bodyPr/>
          <a:lstStyle>
            <a:lvl1pPr>
              <a:defRPr>
                <a:solidFill>
                  <a:schemeClr val="bg1">
                    <a:lumMod val="75000"/>
                  </a:schemeClr>
                </a:solidFill>
              </a:defRPr>
            </a:lvl1pPr>
          </a:lstStyle>
          <a:p>
            <a:fld id="{2BE017B6-6466-CA44-A203-DCC007137B39}" type="slidenum">
              <a:rPr lang="en-US" smtClean="0"/>
              <a:pPr/>
              <a:t>‹#›</a:t>
            </a:fld>
            <a:endParaRPr lang="en-US"/>
          </a:p>
        </p:txBody>
      </p:sp>
    </p:spTree>
    <p:extLst>
      <p:ext uri="{BB962C8B-B14F-4D97-AF65-F5344CB8AC3E}">
        <p14:creationId xmlns:p14="http://schemas.microsoft.com/office/powerpoint/2010/main" val="11991708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_Black">
    <p:bg>
      <p:bgRef idx="1001">
        <a:schemeClr val="bg1"/>
      </p:bgRef>
    </p:bg>
    <p:spTree>
      <p:nvGrpSpPr>
        <p:cNvPr id="1" name=""/>
        <p:cNvGrpSpPr/>
        <p:nvPr/>
      </p:nvGrpSpPr>
      <p:grpSpPr>
        <a:xfrm>
          <a:off x="0" y="0"/>
          <a:ext cx="0" cy="0"/>
          <a:chOff x="0" y="0"/>
          <a:chExt cx="0" cy="0"/>
        </a:xfrm>
      </p:grpSpPr>
      <p:sp>
        <p:nvSpPr>
          <p:cNvPr id="5" name="Content Placeholder 2"/>
          <p:cNvSpPr>
            <a:spLocks noGrp="1"/>
          </p:cNvSpPr>
          <p:nvPr>
            <p:ph idx="1"/>
          </p:nvPr>
        </p:nvSpPr>
        <p:spPr>
          <a:xfrm>
            <a:off x="838200" y="1692001"/>
            <a:ext cx="10515600" cy="4351338"/>
          </a:xfrm>
        </p:spPr>
        <p:txBody>
          <a:bodyPr/>
          <a:lstStyle>
            <a:lvl1pPr>
              <a:defRPr>
                <a:latin typeface="Arial" panose="020B0604020202020204" pitchFamily="34" charset="0"/>
                <a:ea typeface="Arial" panose="020B0604020202020204" pitchFamily="34" charset="0"/>
                <a:cs typeface="Arial" panose="020B0604020202020204" pitchFamily="34" charset="0"/>
              </a:defRPr>
            </a:lvl1pPr>
            <a:lvl2pPr>
              <a:defRPr>
                <a:latin typeface="Arial" panose="020B0604020202020204" pitchFamily="34" charset="0"/>
                <a:ea typeface="Arial" panose="020B0604020202020204" pitchFamily="34" charset="0"/>
                <a:cs typeface="Arial" panose="020B0604020202020204" pitchFamily="34" charset="0"/>
              </a:defRPr>
            </a:lvl2pPr>
            <a:lvl3pPr>
              <a:defRPr>
                <a:latin typeface="Arial" panose="020B0604020202020204" pitchFamily="34" charset="0"/>
                <a:ea typeface="Arial" panose="020B0604020202020204" pitchFamily="34" charset="0"/>
                <a:cs typeface="Arial" panose="020B0604020202020204" pitchFamily="34" charset="0"/>
              </a:defRPr>
            </a:lvl3pPr>
            <a:lvl4pPr>
              <a:defRPr>
                <a:latin typeface="Arial" panose="020B0604020202020204" pitchFamily="34" charset="0"/>
                <a:ea typeface="Arial" panose="020B0604020202020204" pitchFamily="34" charset="0"/>
                <a:cs typeface="Arial" panose="020B0604020202020204" pitchFamily="34" charset="0"/>
              </a:defRPr>
            </a:lvl4pPr>
            <a:lvl5pPr>
              <a:defRPr>
                <a:latin typeface="Arial" panose="020B0604020202020204" pitchFamily="34" charset="0"/>
                <a:ea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838201" y="1332089"/>
            <a:ext cx="9810044"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838200" y="302419"/>
            <a:ext cx="10515600" cy="1325563"/>
          </a:xfrm>
        </p:spPr>
        <p:txBody>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
        <p:nvSpPr>
          <p:cNvPr id="10" name="Slide Number Placeholder 3"/>
          <p:cNvSpPr>
            <a:spLocks noGrp="1"/>
          </p:cNvSpPr>
          <p:nvPr>
            <p:ph type="sldNum" sz="quarter" idx="4"/>
          </p:nvPr>
        </p:nvSpPr>
        <p:spPr>
          <a:xfrm>
            <a:off x="9017000" y="6356352"/>
            <a:ext cx="2743200" cy="365125"/>
          </a:xfrm>
          <a:prstGeom prst="rect">
            <a:avLst/>
          </a:prstGeom>
        </p:spPr>
        <p:txBody>
          <a:bodyPr vert="horz" lIns="91440" tIns="45720" rIns="91440" bIns="45720" rtlCol="0" anchor="ctr"/>
          <a:lstStyle>
            <a:lvl1pPr algn="r">
              <a:defRPr sz="1200">
                <a:solidFill>
                  <a:schemeClr val="tx1">
                    <a:lumMod val="75000"/>
                  </a:schemeClr>
                </a:solidFill>
              </a:defRPr>
            </a:lvl1pPr>
          </a:lstStyle>
          <a:p>
            <a:fld id="{2BE017B6-6466-CA44-A203-DCC007137B39}" type="slidenum">
              <a:rPr lang="en-US" smtClean="0"/>
              <a:pPr/>
              <a:t>‹#›</a:t>
            </a:fld>
            <a:endParaRPr lang="en-US"/>
          </a:p>
        </p:txBody>
      </p:sp>
    </p:spTree>
    <p:extLst>
      <p:ext uri="{BB962C8B-B14F-4D97-AF65-F5344CB8AC3E}">
        <p14:creationId xmlns:p14="http://schemas.microsoft.com/office/powerpoint/2010/main" val="236577392"/>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Slide1b">
    <p:bg>
      <p:bgRef idx="1001">
        <a:schemeClr val="bg1"/>
      </p:bgRef>
    </p:bg>
    <p:spTree>
      <p:nvGrpSpPr>
        <p:cNvPr id="1" name=""/>
        <p:cNvGrpSpPr/>
        <p:nvPr/>
      </p:nvGrpSpPr>
      <p:grpSpPr>
        <a:xfrm>
          <a:off x="0" y="0"/>
          <a:ext cx="0" cy="0"/>
          <a:chOff x="0" y="0"/>
          <a:chExt cx="0" cy="0"/>
        </a:xfrm>
      </p:grpSpPr>
      <p:sp>
        <p:nvSpPr>
          <p:cNvPr id="11" name="Title 1"/>
          <p:cNvSpPr>
            <a:spLocks noGrp="1"/>
          </p:cNvSpPr>
          <p:nvPr>
            <p:ph type="ctrTitle"/>
          </p:nvPr>
        </p:nvSpPr>
        <p:spPr>
          <a:xfrm>
            <a:off x="631373" y="1122363"/>
            <a:ext cx="6096807" cy="2387600"/>
          </a:xfrm>
        </p:spPr>
        <p:txBody>
          <a:bodyPr anchor="b"/>
          <a:lstStyle>
            <a:lvl1pPr algn="l">
              <a:defRPr sz="6000">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
        <p:nvSpPr>
          <p:cNvPr id="12" name="Subtitle 2"/>
          <p:cNvSpPr>
            <a:spLocks noGrp="1"/>
          </p:cNvSpPr>
          <p:nvPr>
            <p:ph type="subTitle" idx="1"/>
          </p:nvPr>
        </p:nvSpPr>
        <p:spPr>
          <a:xfrm>
            <a:off x="631373" y="3602038"/>
            <a:ext cx="6096807" cy="1655762"/>
          </a:xfrm>
        </p:spPr>
        <p:txBody>
          <a:bodyPr/>
          <a:lstStyle>
            <a:lvl1pPr marL="0" indent="0" algn="l">
              <a:buNone/>
              <a:defRPr sz="2400">
                <a:latin typeface="Arial" panose="020B0604020202020204" pitchFamily="34" charset="0"/>
                <a:ea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B8C2DA85-9E0D-3A43-8244-C947D9F4D9FE}"/>
              </a:ext>
            </a:extLst>
          </p:cNvPr>
          <p:cNvPicPr>
            <a:picLocks noChangeAspect="1"/>
          </p:cNvPicPr>
          <p:nvPr userDrawn="1"/>
        </p:nvPicPr>
        <p:blipFill>
          <a:blip r:embed="rId2"/>
          <a:srcRect/>
          <a:stretch/>
        </p:blipFill>
        <p:spPr>
          <a:xfrm>
            <a:off x="5571193" y="1308294"/>
            <a:ext cx="7001807" cy="7001807"/>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lumn_a">
    <p:spTree>
      <p:nvGrpSpPr>
        <p:cNvPr id="1" name=""/>
        <p:cNvGrpSpPr/>
        <p:nvPr/>
      </p:nvGrpSpPr>
      <p:grpSpPr>
        <a:xfrm>
          <a:off x="0" y="0"/>
          <a:ext cx="0" cy="0"/>
          <a:chOff x="0" y="0"/>
          <a:chExt cx="0" cy="0"/>
        </a:xfrm>
      </p:grpSpPr>
      <p:sp>
        <p:nvSpPr>
          <p:cNvPr id="8" name="Rectangle 7"/>
          <p:cNvSpPr/>
          <p:nvPr userDrawn="1"/>
        </p:nvSpPr>
        <p:spPr>
          <a:xfrm>
            <a:off x="0" y="0"/>
            <a:ext cx="6096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365127"/>
            <a:ext cx="4944533" cy="1325563"/>
          </a:xfrm>
        </p:spPr>
        <p:txBody>
          <a:bodyPr/>
          <a:lstStyle>
            <a:lvl1pPr>
              <a:defRPr>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4944533" cy="4351338"/>
          </a:xfrm>
        </p:spPr>
        <p:txBody>
          <a:bodyPr/>
          <a:lstStyle>
            <a:lvl1pPr>
              <a:defRPr>
                <a:solidFill>
                  <a:schemeClr val="bg1"/>
                </a:solidFill>
                <a:latin typeface="Arial" panose="020B0604020202020204" pitchFamily="34" charset="0"/>
                <a:ea typeface="Arial" panose="020B0604020202020204" pitchFamily="34" charset="0"/>
                <a:cs typeface="Arial" panose="020B0604020202020204" pitchFamily="34" charset="0"/>
              </a:defRPr>
            </a:lvl1pPr>
            <a:lvl2pPr>
              <a:defRPr>
                <a:solidFill>
                  <a:schemeClr val="bg1"/>
                </a:solidFill>
                <a:latin typeface="Arial" panose="020B0604020202020204" pitchFamily="34" charset="0"/>
                <a:ea typeface="Arial" panose="020B0604020202020204" pitchFamily="34" charset="0"/>
                <a:cs typeface="Arial" panose="020B0604020202020204" pitchFamily="34" charset="0"/>
              </a:defRPr>
            </a:lvl2pPr>
            <a:lvl3pPr>
              <a:defRPr>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solidFill>
                  <a:schemeClr val="bg1"/>
                </a:solidFill>
                <a:latin typeface="Arial" panose="020B0604020202020204" pitchFamily="34" charset="0"/>
                <a:ea typeface="Arial" panose="020B0604020202020204" pitchFamily="34" charset="0"/>
                <a:cs typeface="Arial" panose="020B0604020202020204" pitchFamily="34" charset="0"/>
              </a:defRPr>
            </a:lvl4pPr>
            <a:lvl5pPr>
              <a:defRPr>
                <a:solidFill>
                  <a:schemeClr val="bg1"/>
                </a:solidFill>
                <a:latin typeface="Arial" panose="020B0604020202020204" pitchFamily="34" charset="0"/>
                <a:ea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35995" y="1825625"/>
            <a:ext cx="5181600" cy="4351338"/>
          </a:xfrm>
        </p:spPr>
        <p:txBody>
          <a:bodyPr/>
          <a:lstStyle>
            <a:lvl1pPr>
              <a:defRPr>
                <a:latin typeface="Arial" panose="020B0604020202020204" pitchFamily="34" charset="0"/>
                <a:ea typeface="Arial" panose="020B0604020202020204" pitchFamily="34" charset="0"/>
                <a:cs typeface="Arial" panose="020B0604020202020204" pitchFamily="34" charset="0"/>
              </a:defRPr>
            </a:lvl1pPr>
            <a:lvl2pPr>
              <a:defRPr>
                <a:latin typeface="Arial" panose="020B0604020202020204" pitchFamily="34" charset="0"/>
                <a:ea typeface="Arial" panose="020B0604020202020204" pitchFamily="34" charset="0"/>
                <a:cs typeface="Arial" panose="020B0604020202020204" pitchFamily="34" charset="0"/>
              </a:defRPr>
            </a:lvl2pPr>
            <a:lvl3pPr>
              <a:defRPr>
                <a:latin typeface="Arial" panose="020B0604020202020204" pitchFamily="34" charset="0"/>
                <a:ea typeface="Arial" panose="020B0604020202020204" pitchFamily="34" charset="0"/>
                <a:cs typeface="Arial" panose="020B0604020202020204" pitchFamily="34" charset="0"/>
              </a:defRPr>
            </a:lvl3pPr>
            <a:lvl4pPr>
              <a:defRPr>
                <a:latin typeface="Arial" panose="020B0604020202020204" pitchFamily="34" charset="0"/>
                <a:ea typeface="Arial" panose="020B0604020202020204" pitchFamily="34" charset="0"/>
                <a:cs typeface="Arial" panose="020B0604020202020204" pitchFamily="34" charset="0"/>
              </a:defRPr>
            </a:lvl4pPr>
            <a:lvl5pPr>
              <a:defRPr>
                <a:latin typeface="Arial" panose="020B0604020202020204" pitchFamily="34" charset="0"/>
                <a:ea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838200" y="1690688"/>
            <a:ext cx="4944533"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0"/>
          </p:nvPr>
        </p:nvSpPr>
        <p:spPr/>
        <p:txBody>
          <a:bodyPr/>
          <a:lstStyle>
            <a:lvl1pPr>
              <a:defRPr>
                <a:solidFill>
                  <a:schemeClr val="bg1">
                    <a:lumMod val="75000"/>
                  </a:schemeClr>
                </a:solidFill>
              </a:defRPr>
            </a:lvl1pPr>
          </a:lstStyle>
          <a:p>
            <a:fld id="{2BE017B6-6466-CA44-A203-DCC007137B39}" type="slidenum">
              <a:rPr lang="en-US" smtClean="0"/>
              <a:pPr/>
              <a:t>‹#›</a:t>
            </a:fld>
            <a:endParaRPr lang="en-US"/>
          </a:p>
        </p:txBody>
      </p:sp>
    </p:spTree>
    <p:extLst>
      <p:ext uri="{BB962C8B-B14F-4D97-AF65-F5344CB8AC3E}">
        <p14:creationId xmlns:p14="http://schemas.microsoft.com/office/powerpoint/2010/main" val="19553490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_b">
    <p:spTree>
      <p:nvGrpSpPr>
        <p:cNvPr id="1" name=""/>
        <p:cNvGrpSpPr/>
        <p:nvPr/>
      </p:nvGrpSpPr>
      <p:grpSpPr>
        <a:xfrm>
          <a:off x="0" y="0"/>
          <a:ext cx="0" cy="0"/>
          <a:chOff x="0" y="0"/>
          <a:chExt cx="0" cy="0"/>
        </a:xfrm>
      </p:grpSpPr>
      <p:sp>
        <p:nvSpPr>
          <p:cNvPr id="10" name="Rectangle 9"/>
          <p:cNvSpPr/>
          <p:nvPr userDrawn="1"/>
        </p:nvSpPr>
        <p:spPr>
          <a:xfrm>
            <a:off x="6096000" y="0"/>
            <a:ext cx="6096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11" name="Title 1"/>
          <p:cNvSpPr>
            <a:spLocks noGrp="1"/>
          </p:cNvSpPr>
          <p:nvPr>
            <p:ph type="title"/>
          </p:nvPr>
        </p:nvSpPr>
        <p:spPr>
          <a:xfrm>
            <a:off x="838200" y="365127"/>
            <a:ext cx="4944533" cy="1325563"/>
          </a:xfrm>
        </p:spPr>
        <p:txBody>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
        <p:nvSpPr>
          <p:cNvPr id="12" name="Content Placeholder 2"/>
          <p:cNvSpPr>
            <a:spLocks noGrp="1"/>
          </p:cNvSpPr>
          <p:nvPr>
            <p:ph sz="half" idx="1"/>
          </p:nvPr>
        </p:nvSpPr>
        <p:spPr>
          <a:xfrm>
            <a:off x="838200" y="1825625"/>
            <a:ext cx="4944533" cy="4351338"/>
          </a:xfrm>
        </p:spPr>
        <p:txBody>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a:defRPr>
                <a:solidFill>
                  <a:schemeClr val="tx1"/>
                </a:solidFill>
                <a:latin typeface="Arial" panose="020B0604020202020204" pitchFamily="34" charset="0"/>
                <a:ea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half" idx="2"/>
          </p:nvPr>
        </p:nvSpPr>
        <p:spPr>
          <a:xfrm>
            <a:off x="6553200" y="1825625"/>
            <a:ext cx="5181600" cy="4351338"/>
          </a:xfrm>
        </p:spPr>
        <p:txBody>
          <a:bodyPr/>
          <a:lstStyle>
            <a:lvl1pPr>
              <a:defRPr>
                <a:solidFill>
                  <a:schemeClr val="bg1"/>
                </a:solidFill>
                <a:latin typeface="Arial" panose="020B0604020202020204" pitchFamily="34" charset="0"/>
                <a:ea typeface="Arial" panose="020B0604020202020204" pitchFamily="34" charset="0"/>
                <a:cs typeface="Arial" panose="020B0604020202020204" pitchFamily="34" charset="0"/>
              </a:defRPr>
            </a:lvl1pPr>
            <a:lvl2pPr>
              <a:defRPr>
                <a:solidFill>
                  <a:schemeClr val="bg1"/>
                </a:solidFill>
                <a:latin typeface="Arial" panose="020B0604020202020204" pitchFamily="34" charset="0"/>
                <a:ea typeface="Arial" panose="020B0604020202020204" pitchFamily="34" charset="0"/>
                <a:cs typeface="Arial" panose="020B0604020202020204" pitchFamily="34" charset="0"/>
              </a:defRPr>
            </a:lvl2pPr>
            <a:lvl3pPr>
              <a:defRPr>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solidFill>
                  <a:schemeClr val="bg1"/>
                </a:solidFill>
                <a:latin typeface="Arial" panose="020B0604020202020204" pitchFamily="34" charset="0"/>
                <a:ea typeface="Arial" panose="020B0604020202020204" pitchFamily="34" charset="0"/>
                <a:cs typeface="Arial" panose="020B0604020202020204" pitchFamily="34" charset="0"/>
              </a:defRPr>
            </a:lvl4pPr>
            <a:lvl5pPr>
              <a:defRPr>
                <a:solidFill>
                  <a:schemeClr val="bg1"/>
                </a:solidFill>
                <a:latin typeface="Arial" panose="020B0604020202020204" pitchFamily="34" charset="0"/>
                <a:ea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a:stretch>
            <a:fillRect/>
          </a:stretch>
        </p:blipFill>
        <p:spPr>
          <a:xfrm>
            <a:off x="838201" y="6397397"/>
            <a:ext cx="2688771" cy="240173"/>
          </a:xfrm>
          <a:prstGeom prst="rect">
            <a:avLst/>
          </a:prstGeom>
        </p:spPr>
      </p:pic>
      <p:cxnSp>
        <p:nvCxnSpPr>
          <p:cNvPr id="16" name="Straight Connector 15"/>
          <p:cNvCxnSpPr/>
          <p:nvPr userDrawn="1"/>
        </p:nvCxnSpPr>
        <p:spPr>
          <a:xfrm>
            <a:off x="838200" y="1690688"/>
            <a:ext cx="4944533"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3"/>
          <a:stretch>
            <a:fillRect/>
          </a:stretch>
        </p:blipFill>
        <p:spPr>
          <a:xfrm>
            <a:off x="10604771" y="5559425"/>
            <a:ext cx="1079500" cy="830792"/>
          </a:xfrm>
          <a:prstGeom prst="rect">
            <a:avLst/>
          </a:prstGeom>
        </p:spPr>
      </p:pic>
      <p:sp>
        <p:nvSpPr>
          <p:cNvPr id="2" name="Slide Number Placeholder 1"/>
          <p:cNvSpPr>
            <a:spLocks noGrp="1"/>
          </p:cNvSpPr>
          <p:nvPr>
            <p:ph type="sldNum" sz="quarter" idx="10"/>
          </p:nvPr>
        </p:nvSpPr>
        <p:spPr/>
        <p:txBody>
          <a:bodyPr/>
          <a:lstStyle>
            <a:lvl1pPr>
              <a:defRPr>
                <a:solidFill>
                  <a:schemeClr val="bg1">
                    <a:lumMod val="75000"/>
                  </a:schemeClr>
                </a:solidFill>
              </a:defRPr>
            </a:lvl1pPr>
          </a:lstStyle>
          <a:p>
            <a:fld id="{2BE017B6-6466-CA44-A203-DCC007137B39}" type="slidenum">
              <a:rPr lang="en-US" smtClean="0"/>
              <a:pPr/>
              <a:t>‹#›</a:t>
            </a:fld>
            <a:endParaRPr lang="en-US"/>
          </a:p>
        </p:txBody>
      </p:sp>
    </p:spTree>
    <p:extLst>
      <p:ext uri="{BB962C8B-B14F-4D97-AF65-F5344CB8AC3E}">
        <p14:creationId xmlns:p14="http://schemas.microsoft.com/office/powerpoint/2010/main" val="5538888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_dark">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365127"/>
            <a:ext cx="4944533" cy="1325563"/>
          </a:xfrm>
        </p:spPr>
        <p:txBody>
          <a:bodyPr/>
          <a:lstStyle>
            <a:lvl1pPr>
              <a:defRPr>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4944533" cy="4351338"/>
          </a:xfrm>
        </p:spPr>
        <p:txBody>
          <a:bodyPr/>
          <a:lstStyle>
            <a:lvl1pPr>
              <a:defRPr>
                <a:solidFill>
                  <a:schemeClr val="bg1"/>
                </a:solidFill>
                <a:latin typeface="Arial" panose="020B0604020202020204" pitchFamily="34" charset="0"/>
                <a:ea typeface="Arial" panose="020B0604020202020204" pitchFamily="34" charset="0"/>
                <a:cs typeface="Arial" panose="020B0604020202020204" pitchFamily="34" charset="0"/>
              </a:defRPr>
            </a:lvl1pPr>
            <a:lvl2pPr>
              <a:defRPr>
                <a:solidFill>
                  <a:schemeClr val="bg1"/>
                </a:solidFill>
                <a:latin typeface="Arial" panose="020B0604020202020204" pitchFamily="34" charset="0"/>
                <a:ea typeface="Arial" panose="020B0604020202020204" pitchFamily="34" charset="0"/>
                <a:cs typeface="Arial" panose="020B0604020202020204" pitchFamily="34" charset="0"/>
              </a:defRPr>
            </a:lvl2pPr>
            <a:lvl3pPr>
              <a:defRPr>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solidFill>
                  <a:schemeClr val="bg1"/>
                </a:solidFill>
                <a:latin typeface="Arial" panose="020B0604020202020204" pitchFamily="34" charset="0"/>
                <a:ea typeface="Arial" panose="020B0604020202020204" pitchFamily="34" charset="0"/>
                <a:cs typeface="Arial" panose="020B0604020202020204" pitchFamily="34" charset="0"/>
              </a:defRPr>
            </a:lvl4pPr>
            <a:lvl5pPr>
              <a:defRPr>
                <a:solidFill>
                  <a:schemeClr val="bg1"/>
                </a:solidFill>
                <a:latin typeface="Arial" panose="020B0604020202020204" pitchFamily="34" charset="0"/>
                <a:ea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838200" y="1690688"/>
            <a:ext cx="4944533"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sz="half" idx="10"/>
          </p:nvPr>
        </p:nvSpPr>
        <p:spPr>
          <a:xfrm>
            <a:off x="6535995" y="1825625"/>
            <a:ext cx="4944533" cy="4351338"/>
          </a:xfrm>
        </p:spPr>
        <p:txBody>
          <a:bodyPr/>
          <a:lstStyle>
            <a:lvl1pPr>
              <a:defRPr>
                <a:solidFill>
                  <a:schemeClr val="bg1"/>
                </a:solidFill>
                <a:latin typeface="Arial" panose="020B0604020202020204" pitchFamily="34" charset="0"/>
                <a:ea typeface="Arial" panose="020B0604020202020204" pitchFamily="34" charset="0"/>
                <a:cs typeface="Arial" panose="020B0604020202020204" pitchFamily="34" charset="0"/>
              </a:defRPr>
            </a:lvl1pPr>
            <a:lvl2pPr>
              <a:defRPr>
                <a:solidFill>
                  <a:schemeClr val="bg1"/>
                </a:solidFill>
                <a:latin typeface="Arial" panose="020B0604020202020204" pitchFamily="34" charset="0"/>
                <a:ea typeface="Arial" panose="020B0604020202020204" pitchFamily="34" charset="0"/>
                <a:cs typeface="Arial" panose="020B0604020202020204" pitchFamily="34" charset="0"/>
              </a:defRPr>
            </a:lvl2pPr>
            <a:lvl3pPr>
              <a:defRPr>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solidFill>
                  <a:schemeClr val="bg1"/>
                </a:solidFill>
                <a:latin typeface="Arial" panose="020B0604020202020204" pitchFamily="34" charset="0"/>
                <a:ea typeface="Arial" panose="020B0604020202020204" pitchFamily="34" charset="0"/>
                <a:cs typeface="Arial" panose="020B0604020202020204" pitchFamily="34" charset="0"/>
              </a:defRPr>
            </a:lvl4pPr>
            <a:lvl5pPr>
              <a:defRPr>
                <a:solidFill>
                  <a:schemeClr val="bg1"/>
                </a:solidFill>
                <a:latin typeface="Arial" panose="020B0604020202020204" pitchFamily="34" charset="0"/>
                <a:ea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p:cNvCxnSpPr/>
          <p:nvPr userDrawn="1"/>
        </p:nvCxnSpPr>
        <p:spPr>
          <a:xfrm>
            <a:off x="6150761" y="1825625"/>
            <a:ext cx="0" cy="4571772"/>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1"/>
          </p:nvPr>
        </p:nvSpPr>
        <p:spPr/>
        <p:txBody>
          <a:bodyPr/>
          <a:lstStyle>
            <a:lvl1pPr>
              <a:defRPr>
                <a:solidFill>
                  <a:schemeClr val="bg1">
                    <a:lumMod val="75000"/>
                  </a:schemeClr>
                </a:solidFill>
              </a:defRPr>
            </a:lvl1pPr>
          </a:lstStyle>
          <a:p>
            <a:fld id="{2BE017B6-6466-CA44-A203-DCC007137B39}" type="slidenum">
              <a:rPr lang="en-US" smtClean="0"/>
              <a:pPr/>
              <a:t>‹#›</a:t>
            </a:fld>
            <a:endParaRPr lang="en-US"/>
          </a:p>
        </p:txBody>
      </p:sp>
    </p:spTree>
    <p:extLst>
      <p:ext uri="{BB962C8B-B14F-4D97-AF65-F5344CB8AC3E}">
        <p14:creationId xmlns:p14="http://schemas.microsoft.com/office/powerpoint/2010/main" val="42068035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_light">
    <p:spTree>
      <p:nvGrpSpPr>
        <p:cNvPr id="1" name=""/>
        <p:cNvGrpSpPr/>
        <p:nvPr/>
      </p:nvGrpSpPr>
      <p:grpSpPr>
        <a:xfrm>
          <a:off x="0" y="0"/>
          <a:ext cx="0" cy="0"/>
          <a:chOff x="0" y="0"/>
          <a:chExt cx="0" cy="0"/>
        </a:xfrm>
      </p:grpSpPr>
      <p:sp>
        <p:nvSpPr>
          <p:cNvPr id="11" name="Title 1"/>
          <p:cNvSpPr>
            <a:spLocks noGrp="1"/>
          </p:cNvSpPr>
          <p:nvPr>
            <p:ph type="title"/>
          </p:nvPr>
        </p:nvSpPr>
        <p:spPr>
          <a:xfrm>
            <a:off x="838200" y="365127"/>
            <a:ext cx="4944533" cy="1325563"/>
          </a:xfrm>
        </p:spPr>
        <p:txBody>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
        <p:nvSpPr>
          <p:cNvPr id="12" name="Content Placeholder 2"/>
          <p:cNvSpPr>
            <a:spLocks noGrp="1"/>
          </p:cNvSpPr>
          <p:nvPr>
            <p:ph sz="half" idx="1"/>
          </p:nvPr>
        </p:nvSpPr>
        <p:spPr>
          <a:xfrm>
            <a:off x="838200" y="1825625"/>
            <a:ext cx="4944533" cy="4351338"/>
          </a:xfrm>
        </p:spPr>
        <p:txBody>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a:defRPr>
                <a:solidFill>
                  <a:schemeClr val="tx1"/>
                </a:solidFill>
                <a:latin typeface="Arial" panose="020B0604020202020204" pitchFamily="34" charset="0"/>
                <a:ea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a:stretch>
            <a:fillRect/>
          </a:stretch>
        </p:blipFill>
        <p:spPr>
          <a:xfrm>
            <a:off x="838201" y="6397397"/>
            <a:ext cx="2688771" cy="240173"/>
          </a:xfrm>
          <a:prstGeom prst="rect">
            <a:avLst/>
          </a:prstGeom>
        </p:spPr>
      </p:pic>
      <p:cxnSp>
        <p:nvCxnSpPr>
          <p:cNvPr id="16" name="Straight Connector 15"/>
          <p:cNvCxnSpPr/>
          <p:nvPr userDrawn="1"/>
        </p:nvCxnSpPr>
        <p:spPr>
          <a:xfrm>
            <a:off x="838200" y="1690688"/>
            <a:ext cx="4944533"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150761" y="1825625"/>
            <a:ext cx="0" cy="4571772"/>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
        <p:nvSpPr>
          <p:cNvPr id="17" name="Content Placeholder 2"/>
          <p:cNvSpPr>
            <a:spLocks noGrp="1"/>
          </p:cNvSpPr>
          <p:nvPr>
            <p:ph sz="half" idx="10"/>
          </p:nvPr>
        </p:nvSpPr>
        <p:spPr>
          <a:xfrm>
            <a:off x="6553200" y="1825625"/>
            <a:ext cx="4944533" cy="4351338"/>
          </a:xfrm>
        </p:spPr>
        <p:txBody>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a:defRPr>
                <a:solidFill>
                  <a:schemeClr val="tx1"/>
                </a:solidFill>
                <a:latin typeface="Arial" panose="020B0604020202020204" pitchFamily="34" charset="0"/>
                <a:ea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8" name="Picture 17"/>
          <p:cNvPicPr>
            <a:picLocks noChangeAspect="1"/>
          </p:cNvPicPr>
          <p:nvPr userDrawn="1"/>
        </p:nvPicPr>
        <p:blipFill>
          <a:blip r:embed="rId3"/>
          <a:stretch>
            <a:fillRect/>
          </a:stretch>
        </p:blipFill>
        <p:spPr>
          <a:xfrm>
            <a:off x="10604771" y="5559425"/>
            <a:ext cx="1079500" cy="830792"/>
          </a:xfrm>
          <a:prstGeom prst="rect">
            <a:avLst/>
          </a:prstGeom>
        </p:spPr>
      </p:pic>
      <p:sp>
        <p:nvSpPr>
          <p:cNvPr id="2" name="Slide Number Placeholder 1"/>
          <p:cNvSpPr>
            <a:spLocks noGrp="1"/>
          </p:cNvSpPr>
          <p:nvPr>
            <p:ph type="sldNum" sz="quarter" idx="11"/>
          </p:nvPr>
        </p:nvSpPr>
        <p:spPr/>
        <p:txBody>
          <a:bodyPr/>
          <a:lstStyle>
            <a:lvl1pPr>
              <a:defRPr>
                <a:solidFill>
                  <a:schemeClr val="bg1">
                    <a:lumMod val="75000"/>
                  </a:schemeClr>
                </a:solidFill>
              </a:defRPr>
            </a:lvl1pPr>
          </a:lstStyle>
          <a:p>
            <a:fld id="{2BE017B6-6466-CA44-A203-DCC007137B39}" type="slidenum">
              <a:rPr lang="en-US" smtClean="0"/>
              <a:pPr/>
              <a:t>‹#›</a:t>
            </a:fld>
            <a:endParaRPr lang="en-US"/>
          </a:p>
        </p:txBody>
      </p:sp>
    </p:spTree>
    <p:extLst>
      <p:ext uri="{BB962C8B-B14F-4D97-AF65-F5344CB8AC3E}">
        <p14:creationId xmlns:p14="http://schemas.microsoft.com/office/powerpoint/2010/main" val="1325947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Image_a">
    <p:spTree>
      <p:nvGrpSpPr>
        <p:cNvPr id="1" name=""/>
        <p:cNvGrpSpPr/>
        <p:nvPr/>
      </p:nvGrpSpPr>
      <p:grpSpPr>
        <a:xfrm>
          <a:off x="0" y="0"/>
          <a:ext cx="0" cy="0"/>
          <a:chOff x="0" y="0"/>
          <a:chExt cx="0" cy="0"/>
        </a:xfrm>
      </p:grpSpPr>
      <p:sp>
        <p:nvSpPr>
          <p:cNvPr id="9" name="Rectangle 8"/>
          <p:cNvSpPr/>
          <p:nvPr userDrawn="1"/>
        </p:nvSpPr>
        <p:spPr>
          <a:xfrm>
            <a:off x="4974772" y="0"/>
            <a:ext cx="7217229"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4" name="Text Placeholder 3"/>
          <p:cNvSpPr>
            <a:spLocks noGrp="1"/>
          </p:cNvSpPr>
          <p:nvPr>
            <p:ph type="body" sz="half" idx="2" hasCustomPrompt="1"/>
          </p:nvPr>
        </p:nvSpPr>
        <p:spPr>
          <a:xfrm>
            <a:off x="839788" y="2057400"/>
            <a:ext cx="3932237" cy="3811588"/>
          </a:xfrm>
        </p:spPr>
        <p:txBody>
          <a:bodyPr/>
          <a:lstStyle>
            <a:lvl1pPr marL="285750" indent="-285750">
              <a:buFont typeface="Arial" panose="020B0604020202020204" pitchFamily="34" charset="0"/>
              <a:buChar char="•"/>
              <a:defRPr sz="1600">
                <a:latin typeface="Arial" panose="020B0604020202020204" pitchFamily="34" charset="0"/>
                <a:ea typeface="Arial" panose="020B0604020202020204" pitchFamily="34" charset="0"/>
                <a:cs typeface="Arial" panose="020B0604020202020204" pitchFamily="34" charset="0"/>
              </a:defRPr>
            </a:lvl1pPr>
            <a:lvl2pPr marL="742939" indent="-285750">
              <a:buFont typeface="Arial" panose="020B0604020202020204" pitchFamily="34" charset="0"/>
              <a:buChar char="•"/>
              <a:defRPr sz="1400">
                <a:latin typeface="Arial" panose="020B0604020202020204" pitchFamily="34" charset="0"/>
                <a:cs typeface="Arial" panose="020B0604020202020204" pitchFamily="34" charset="0"/>
              </a:defRPr>
            </a:lvl2pPr>
            <a:lvl3pPr marL="1085827" indent="-171450">
              <a:buFont typeface="Arial" panose="020B0604020202020204" pitchFamily="34" charset="0"/>
              <a:buChar char="•"/>
              <a:defRPr sz="1200">
                <a:latin typeface="Arial" panose="020B0604020202020204" pitchFamily="34" charset="0"/>
                <a:cs typeface="Arial" panose="020B0604020202020204" pitchFamily="34" charset="0"/>
              </a:defRPr>
            </a:lvl3pPr>
            <a:lvl4pPr marL="1543016" indent="-171450">
              <a:buFont typeface="Arial" panose="020B0604020202020204" pitchFamily="34" charset="0"/>
              <a:buChar char="•"/>
              <a:defRPr sz="1000"/>
            </a:lvl4pPr>
            <a:lvl5pPr marL="2000204" indent="-171450">
              <a:buFont typeface="Arial" panose="020B0604020202020204" pitchFamily="34" charset="0"/>
              <a:buChar char="•"/>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a:p>
            <a:pPr lvl="1"/>
            <a:r>
              <a:rPr lang="en-US"/>
              <a:t>Second level</a:t>
            </a:r>
          </a:p>
          <a:p>
            <a:pPr lvl="2"/>
            <a:r>
              <a:rPr lang="en-US"/>
              <a:t>Third level</a:t>
            </a:r>
          </a:p>
        </p:txBody>
      </p:sp>
      <p:sp>
        <p:nvSpPr>
          <p:cNvPr id="7" name="Title 1"/>
          <p:cNvSpPr>
            <a:spLocks noGrp="1"/>
          </p:cNvSpPr>
          <p:nvPr>
            <p:ph type="title" hasCustomPrompt="1"/>
          </p:nvPr>
        </p:nvSpPr>
        <p:spPr>
          <a:xfrm>
            <a:off x="839788" y="457200"/>
            <a:ext cx="3932237" cy="1379768"/>
          </a:xfrm>
        </p:spPr>
        <p:txBody>
          <a:bodyPr anchor="b"/>
          <a:lstStyle>
            <a:lvl1pP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r>
              <a:rPr lang="en-US"/>
              <a:t>Title Here – Image on Black</a:t>
            </a:r>
          </a:p>
        </p:txBody>
      </p:sp>
      <p:cxnSp>
        <p:nvCxnSpPr>
          <p:cNvPr id="10" name="Straight Connector 9"/>
          <p:cNvCxnSpPr/>
          <p:nvPr userDrawn="1"/>
        </p:nvCxnSpPr>
        <p:spPr>
          <a:xfrm>
            <a:off x="838201" y="1841630"/>
            <a:ext cx="3933825"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stretch>
            <a:fillRect/>
          </a:stretch>
        </p:blipFill>
        <p:spPr>
          <a:xfrm>
            <a:off x="10604771" y="5559425"/>
            <a:ext cx="1079500" cy="830792"/>
          </a:xfrm>
          <a:prstGeom prst="rect">
            <a:avLst/>
          </a:prstGeom>
        </p:spPr>
      </p:pic>
      <p:sp>
        <p:nvSpPr>
          <p:cNvPr id="2" name="Slide Number Placeholder 1"/>
          <p:cNvSpPr>
            <a:spLocks noGrp="1"/>
          </p:cNvSpPr>
          <p:nvPr>
            <p:ph type="sldNum" sz="quarter" idx="10"/>
          </p:nvPr>
        </p:nvSpPr>
        <p:spPr/>
        <p:txBody>
          <a:bodyPr/>
          <a:lstStyle>
            <a:lvl1pPr>
              <a:defRPr>
                <a:solidFill>
                  <a:schemeClr val="bg1">
                    <a:lumMod val="75000"/>
                  </a:schemeClr>
                </a:solidFill>
              </a:defRPr>
            </a:lvl1pPr>
          </a:lstStyle>
          <a:p>
            <a:fld id="{2BE017B6-6466-CA44-A203-DCC007137B39}" type="slidenum">
              <a:rPr lang="en-US" smtClean="0"/>
              <a:pPr/>
              <a:t>‹#›</a:t>
            </a:fld>
            <a:endParaRPr lang="en-US"/>
          </a:p>
        </p:txBody>
      </p:sp>
      <p:sp>
        <p:nvSpPr>
          <p:cNvPr id="6" name="Picture Placeholder 5">
            <a:extLst>
              <a:ext uri="{FF2B5EF4-FFF2-40B4-BE49-F238E27FC236}">
                <a16:creationId xmlns:a16="http://schemas.microsoft.com/office/drawing/2014/main" id="{2ADCC06A-3F72-4A46-B666-4BC6A0CBBE09}"/>
              </a:ext>
            </a:extLst>
          </p:cNvPr>
          <p:cNvSpPr>
            <a:spLocks noGrp="1"/>
          </p:cNvSpPr>
          <p:nvPr>
            <p:ph type="pic" sz="quarter" idx="11"/>
          </p:nvPr>
        </p:nvSpPr>
        <p:spPr>
          <a:xfrm>
            <a:off x="5576888" y="1262590"/>
            <a:ext cx="6183312" cy="3965575"/>
          </a:xfrm>
        </p:spPr>
        <p:txBody>
          <a:bodyPr/>
          <a:lstStyle/>
          <a:p>
            <a:endParaRPr lang="en-US"/>
          </a:p>
        </p:txBody>
      </p:sp>
    </p:spTree>
    <p:extLst>
      <p:ext uri="{BB962C8B-B14F-4D97-AF65-F5344CB8AC3E}">
        <p14:creationId xmlns:p14="http://schemas.microsoft.com/office/powerpoint/2010/main" val="41624664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Image_b">
    <p:spTree>
      <p:nvGrpSpPr>
        <p:cNvPr id="1" name=""/>
        <p:cNvGrpSpPr/>
        <p:nvPr/>
      </p:nvGrpSpPr>
      <p:grpSpPr>
        <a:xfrm>
          <a:off x="0" y="0"/>
          <a:ext cx="0" cy="0"/>
          <a:chOff x="0" y="0"/>
          <a:chExt cx="0" cy="0"/>
        </a:xfrm>
      </p:grpSpPr>
      <p:sp>
        <p:nvSpPr>
          <p:cNvPr id="6" name="Rectangle 5"/>
          <p:cNvSpPr/>
          <p:nvPr userDrawn="1"/>
        </p:nvSpPr>
        <p:spPr>
          <a:xfrm>
            <a:off x="0" y="0"/>
            <a:ext cx="5102578"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4" name="Text Placeholder 3"/>
          <p:cNvSpPr>
            <a:spLocks noGrp="1"/>
          </p:cNvSpPr>
          <p:nvPr>
            <p:ph type="body" sz="half" idx="2" hasCustomPrompt="1"/>
          </p:nvPr>
        </p:nvSpPr>
        <p:spPr>
          <a:xfrm>
            <a:off x="839788" y="2057400"/>
            <a:ext cx="3932237" cy="3811588"/>
          </a:xfrm>
        </p:spPr>
        <p:txBody>
          <a:bodyPr/>
          <a:lstStyle>
            <a:lvl1pPr marL="285750" indent="-285750">
              <a:buFont typeface="Arial" panose="020B0604020202020204" pitchFamily="34" charset="0"/>
              <a:buChar char="•"/>
              <a:defRPr sz="1600">
                <a:solidFill>
                  <a:schemeClr val="bg1"/>
                </a:solidFill>
                <a:latin typeface="Arial" panose="020B0604020202020204" pitchFamily="34" charset="0"/>
                <a:ea typeface="Arial" panose="020B0604020202020204" pitchFamily="34" charset="0"/>
                <a:cs typeface="Arial" panose="020B0604020202020204" pitchFamily="34" charset="0"/>
              </a:defRPr>
            </a:lvl1pPr>
            <a:lvl2pPr marL="742939" indent="-285750">
              <a:buFont typeface="Arial" panose="020B0604020202020204" pitchFamily="34" charset="0"/>
              <a:buChar char="•"/>
              <a:defRPr sz="1400">
                <a:solidFill>
                  <a:schemeClr val="bg1"/>
                </a:solidFill>
                <a:latin typeface="Arial" panose="020B0604020202020204" pitchFamily="34" charset="0"/>
                <a:cs typeface="Arial" panose="020B0604020202020204" pitchFamily="34" charset="0"/>
              </a:defRPr>
            </a:lvl2pPr>
            <a:lvl3pPr marL="1085827" indent="-171450">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a:p>
            <a:pPr lvl="1"/>
            <a:r>
              <a:rPr lang="en-US"/>
              <a:t>Second level</a:t>
            </a:r>
          </a:p>
          <a:p>
            <a:pPr lvl="2"/>
            <a:r>
              <a:rPr lang="en-US"/>
              <a:t>Third level</a:t>
            </a:r>
          </a:p>
          <a:p>
            <a:pPr lvl="0"/>
            <a:endParaRPr lang="en-US"/>
          </a:p>
        </p:txBody>
      </p:sp>
      <p:sp>
        <p:nvSpPr>
          <p:cNvPr id="8" name="Title 1"/>
          <p:cNvSpPr>
            <a:spLocks noGrp="1"/>
          </p:cNvSpPr>
          <p:nvPr>
            <p:ph type="title" hasCustomPrompt="1"/>
          </p:nvPr>
        </p:nvSpPr>
        <p:spPr>
          <a:xfrm>
            <a:off x="839788" y="457200"/>
            <a:ext cx="3932237" cy="1379768"/>
          </a:xfrm>
        </p:spPr>
        <p:txBody>
          <a:bodyPr anchor="b"/>
          <a:lstStyle>
            <a:lvl1pPr>
              <a:defRPr sz="32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Title Here – Image on White</a:t>
            </a:r>
          </a:p>
        </p:txBody>
      </p:sp>
      <p:cxnSp>
        <p:nvCxnSpPr>
          <p:cNvPr id="9" name="Straight Connector 8"/>
          <p:cNvCxnSpPr/>
          <p:nvPr userDrawn="1"/>
        </p:nvCxnSpPr>
        <p:spPr>
          <a:xfrm>
            <a:off x="838201" y="1841630"/>
            <a:ext cx="3933825"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stretch>
            <a:fillRect/>
          </a:stretch>
        </p:blipFill>
        <p:spPr>
          <a:xfrm>
            <a:off x="10604771" y="5559425"/>
            <a:ext cx="1079500" cy="830792"/>
          </a:xfrm>
          <a:prstGeom prst="rect">
            <a:avLst/>
          </a:prstGeom>
        </p:spPr>
      </p:pic>
      <p:sp>
        <p:nvSpPr>
          <p:cNvPr id="2" name="Slide Number Placeholder 1"/>
          <p:cNvSpPr>
            <a:spLocks noGrp="1"/>
          </p:cNvSpPr>
          <p:nvPr>
            <p:ph type="sldNum" sz="quarter" idx="10"/>
          </p:nvPr>
        </p:nvSpPr>
        <p:spPr/>
        <p:txBody>
          <a:bodyPr/>
          <a:lstStyle>
            <a:lvl1pPr>
              <a:defRPr>
                <a:solidFill>
                  <a:schemeClr val="bg1">
                    <a:lumMod val="75000"/>
                  </a:schemeClr>
                </a:solidFill>
              </a:defRPr>
            </a:lvl1pPr>
          </a:lstStyle>
          <a:p>
            <a:fld id="{2BE017B6-6466-CA44-A203-DCC007137B39}" type="slidenum">
              <a:rPr lang="en-US" smtClean="0"/>
              <a:pPr/>
              <a:t>‹#›</a:t>
            </a:fld>
            <a:endParaRPr lang="en-US"/>
          </a:p>
        </p:txBody>
      </p:sp>
      <p:sp>
        <p:nvSpPr>
          <p:cNvPr id="11" name="Picture Placeholder 5">
            <a:extLst>
              <a:ext uri="{FF2B5EF4-FFF2-40B4-BE49-F238E27FC236}">
                <a16:creationId xmlns:a16="http://schemas.microsoft.com/office/drawing/2014/main" id="{D2D8BB13-04C6-4244-BF0F-D230697E6160}"/>
              </a:ext>
            </a:extLst>
          </p:cNvPr>
          <p:cNvSpPr>
            <a:spLocks noGrp="1"/>
          </p:cNvSpPr>
          <p:nvPr>
            <p:ph type="pic" sz="quarter" idx="11"/>
          </p:nvPr>
        </p:nvSpPr>
        <p:spPr>
          <a:xfrm>
            <a:off x="5576888" y="1262590"/>
            <a:ext cx="6183312" cy="3965575"/>
          </a:xfrm>
        </p:spPr>
        <p:txBody>
          <a:bodyPr/>
          <a:lstStyle/>
          <a:p>
            <a:endParaRPr lang="en-US"/>
          </a:p>
        </p:txBody>
      </p:sp>
    </p:spTree>
    <p:extLst>
      <p:ext uri="{BB962C8B-B14F-4D97-AF65-F5344CB8AC3E}">
        <p14:creationId xmlns:p14="http://schemas.microsoft.com/office/powerpoint/2010/main" val="9518920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ull Bleed Image with Content_Light">
    <p:spTree>
      <p:nvGrpSpPr>
        <p:cNvPr id="1" name=""/>
        <p:cNvGrpSpPr/>
        <p:nvPr/>
      </p:nvGrpSpPr>
      <p:grpSpPr>
        <a:xfrm>
          <a:off x="0" y="0"/>
          <a:ext cx="0" cy="0"/>
          <a:chOff x="0" y="0"/>
          <a:chExt cx="0" cy="0"/>
        </a:xfrm>
      </p:grpSpPr>
      <p:sp>
        <p:nvSpPr>
          <p:cNvPr id="9" name="Rectangle 8"/>
          <p:cNvSpPr/>
          <p:nvPr userDrawn="1"/>
        </p:nvSpPr>
        <p:spPr>
          <a:xfrm>
            <a:off x="0" y="0"/>
            <a:ext cx="4963887"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5355343" y="558800"/>
            <a:ext cx="6588301" cy="1379768"/>
          </a:xfrm>
        </p:spPr>
        <p:txBody>
          <a:bodyPr anchor="b"/>
          <a:lstStyle>
            <a:lvl1pP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r>
              <a:rPr lang="en-US"/>
              <a:t>Title – Full Bleed Picture</a:t>
            </a:r>
          </a:p>
        </p:txBody>
      </p:sp>
      <p:sp>
        <p:nvSpPr>
          <p:cNvPr id="4" name="Text Placeholder 3"/>
          <p:cNvSpPr>
            <a:spLocks noGrp="1"/>
          </p:cNvSpPr>
          <p:nvPr>
            <p:ph type="body" sz="half" idx="2" hasCustomPrompt="1"/>
          </p:nvPr>
        </p:nvSpPr>
        <p:spPr>
          <a:xfrm>
            <a:off x="5355343" y="2159000"/>
            <a:ext cx="6588301" cy="3811588"/>
          </a:xfrm>
        </p:spPr>
        <p:txBody>
          <a:bodyPr/>
          <a:lstStyle>
            <a:lvl1pPr marL="285750" indent="-285750">
              <a:buFont typeface="Arial" panose="020B0604020202020204" pitchFamily="34" charset="0"/>
              <a:buChar char="•"/>
              <a:defRPr sz="16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39" indent="-285750">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2pPr>
            <a:lvl3pPr marL="1085827" indent="-171450">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a:p>
            <a:pPr lvl="1"/>
            <a:r>
              <a:rPr lang="en-US"/>
              <a:t>Second level</a:t>
            </a:r>
          </a:p>
          <a:p>
            <a:pPr lvl="2"/>
            <a:r>
              <a:rPr lang="en-US"/>
              <a:t>Third level</a:t>
            </a:r>
          </a:p>
        </p:txBody>
      </p:sp>
      <p:cxnSp>
        <p:nvCxnSpPr>
          <p:cNvPr id="8" name="Straight Connector 7"/>
          <p:cNvCxnSpPr>
            <a:cxnSpLocks/>
          </p:cNvCxnSpPr>
          <p:nvPr userDrawn="1"/>
        </p:nvCxnSpPr>
        <p:spPr>
          <a:xfrm>
            <a:off x="5353755" y="1917531"/>
            <a:ext cx="6589889"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0"/>
          </p:nvPr>
        </p:nvSpPr>
        <p:spPr/>
        <p:txBody>
          <a:bodyPr/>
          <a:lstStyle>
            <a:lvl1pPr>
              <a:defRPr>
                <a:solidFill>
                  <a:schemeClr val="bg1">
                    <a:lumMod val="75000"/>
                  </a:schemeClr>
                </a:solidFill>
              </a:defRPr>
            </a:lvl1pPr>
          </a:lstStyle>
          <a:p>
            <a:fld id="{2BE017B6-6466-CA44-A203-DCC007137B39}" type="slidenum">
              <a:rPr lang="en-US" smtClean="0"/>
              <a:pPr/>
              <a:t>‹#›</a:t>
            </a:fld>
            <a:endParaRPr lang="en-US"/>
          </a:p>
        </p:txBody>
      </p:sp>
      <p:sp>
        <p:nvSpPr>
          <p:cNvPr id="7" name="Picture Placeholder 6">
            <a:extLst>
              <a:ext uri="{FF2B5EF4-FFF2-40B4-BE49-F238E27FC236}">
                <a16:creationId xmlns:a16="http://schemas.microsoft.com/office/drawing/2014/main" id="{8C42540C-E1DF-4747-A482-F000E036E307}"/>
              </a:ext>
            </a:extLst>
          </p:cNvPr>
          <p:cNvSpPr>
            <a:spLocks noGrp="1"/>
          </p:cNvSpPr>
          <p:nvPr>
            <p:ph type="pic" sz="quarter" idx="11"/>
          </p:nvPr>
        </p:nvSpPr>
        <p:spPr>
          <a:xfrm>
            <a:off x="-109973" y="-44532"/>
            <a:ext cx="5226933" cy="6947063"/>
          </a:xfrm>
        </p:spPr>
        <p:txBody>
          <a:bodyPr/>
          <a:lstStyle>
            <a:lvl1pPr marL="0" indent="0">
              <a:buNone/>
              <a:defRPr/>
            </a:lvl1pPr>
          </a:lstStyle>
          <a:p>
            <a:endParaRPr lang="en-US"/>
          </a:p>
        </p:txBody>
      </p:sp>
    </p:spTree>
    <p:extLst>
      <p:ext uri="{BB962C8B-B14F-4D97-AF65-F5344CB8AC3E}">
        <p14:creationId xmlns:p14="http://schemas.microsoft.com/office/powerpoint/2010/main" val="3069994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Bleed Image with Content_Dark">
    <p:spTree>
      <p:nvGrpSpPr>
        <p:cNvPr id="1" name=""/>
        <p:cNvGrpSpPr/>
        <p:nvPr/>
      </p:nvGrpSpPr>
      <p:grpSpPr>
        <a:xfrm>
          <a:off x="0" y="0"/>
          <a:ext cx="0" cy="0"/>
          <a:chOff x="0" y="0"/>
          <a:chExt cx="0" cy="0"/>
        </a:xfrm>
      </p:grpSpPr>
      <p:sp>
        <p:nvSpPr>
          <p:cNvPr id="9" name="Rectangle 8"/>
          <p:cNvSpPr/>
          <p:nvPr userDrawn="1"/>
        </p:nvSpPr>
        <p:spPr>
          <a:xfrm>
            <a:off x="4989689" y="-1"/>
            <a:ext cx="7202311" cy="690253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5355343" y="558800"/>
            <a:ext cx="6588301" cy="1379768"/>
          </a:xfrm>
        </p:spPr>
        <p:txBody>
          <a:bodyPr anchor="b"/>
          <a:lstStyle>
            <a:lvl1pPr>
              <a:defRPr sz="32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Title – Full Bleed Picture</a:t>
            </a:r>
          </a:p>
        </p:txBody>
      </p:sp>
      <p:sp>
        <p:nvSpPr>
          <p:cNvPr id="4" name="Text Placeholder 3"/>
          <p:cNvSpPr>
            <a:spLocks noGrp="1"/>
          </p:cNvSpPr>
          <p:nvPr>
            <p:ph type="body" sz="half" idx="2" hasCustomPrompt="1"/>
          </p:nvPr>
        </p:nvSpPr>
        <p:spPr>
          <a:xfrm>
            <a:off x="5355343" y="2159000"/>
            <a:ext cx="6588301" cy="3811588"/>
          </a:xfrm>
        </p:spPr>
        <p:txBody>
          <a:bodyPr/>
          <a:lstStyle>
            <a:lvl1pPr marL="285750" indent="-285750">
              <a:buFont typeface="Arial" panose="020B0604020202020204" pitchFamily="34" charset="0"/>
              <a:buChar char="•"/>
              <a:defRPr sz="1600">
                <a:solidFill>
                  <a:schemeClr val="bg1"/>
                </a:solidFill>
                <a:latin typeface="Arial" panose="020B0604020202020204" pitchFamily="34" charset="0"/>
                <a:ea typeface="Arial" panose="020B0604020202020204" pitchFamily="34" charset="0"/>
                <a:cs typeface="Arial" panose="020B0604020202020204" pitchFamily="34" charset="0"/>
              </a:defRPr>
            </a:lvl1pPr>
            <a:lvl2pPr marL="742939" indent="-285750">
              <a:buFont typeface="Arial" panose="020B0604020202020204" pitchFamily="34" charset="0"/>
              <a:buChar char="•"/>
              <a:defRPr sz="1400">
                <a:solidFill>
                  <a:schemeClr val="bg1"/>
                </a:solidFill>
                <a:latin typeface="Arial" panose="020B0604020202020204" pitchFamily="34" charset="0"/>
                <a:cs typeface="Arial" panose="020B0604020202020204" pitchFamily="34" charset="0"/>
              </a:defRPr>
            </a:lvl2pPr>
            <a:lvl3pPr marL="1085827" indent="-171450">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a:p>
            <a:pPr lvl="1"/>
            <a:r>
              <a:rPr lang="en-US"/>
              <a:t>Second level</a:t>
            </a:r>
          </a:p>
          <a:p>
            <a:pPr lvl="2"/>
            <a:r>
              <a:rPr lang="en-US"/>
              <a:t>Third level</a:t>
            </a:r>
          </a:p>
        </p:txBody>
      </p:sp>
      <p:cxnSp>
        <p:nvCxnSpPr>
          <p:cNvPr id="8" name="Straight Connector 7"/>
          <p:cNvCxnSpPr>
            <a:cxnSpLocks/>
          </p:cNvCxnSpPr>
          <p:nvPr userDrawn="1"/>
        </p:nvCxnSpPr>
        <p:spPr>
          <a:xfrm>
            <a:off x="5353755" y="1917531"/>
            <a:ext cx="6589889"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0"/>
          </p:nvPr>
        </p:nvSpPr>
        <p:spPr/>
        <p:txBody>
          <a:bodyPr/>
          <a:lstStyle>
            <a:lvl1pPr>
              <a:defRPr>
                <a:solidFill>
                  <a:schemeClr val="bg1">
                    <a:lumMod val="75000"/>
                  </a:schemeClr>
                </a:solidFill>
              </a:defRPr>
            </a:lvl1pPr>
          </a:lstStyle>
          <a:p>
            <a:fld id="{2BE017B6-6466-CA44-A203-DCC007137B39}" type="slidenum">
              <a:rPr lang="en-US" smtClean="0"/>
              <a:pPr/>
              <a:t>‹#›</a:t>
            </a:fld>
            <a:endParaRPr lang="en-US"/>
          </a:p>
        </p:txBody>
      </p:sp>
      <p:sp>
        <p:nvSpPr>
          <p:cNvPr id="7" name="Picture Placeholder 6">
            <a:extLst>
              <a:ext uri="{FF2B5EF4-FFF2-40B4-BE49-F238E27FC236}">
                <a16:creationId xmlns:a16="http://schemas.microsoft.com/office/drawing/2014/main" id="{8C42540C-E1DF-4747-A482-F000E036E307}"/>
              </a:ext>
            </a:extLst>
          </p:cNvPr>
          <p:cNvSpPr>
            <a:spLocks noGrp="1"/>
          </p:cNvSpPr>
          <p:nvPr>
            <p:ph type="pic" sz="quarter" idx="11" hasCustomPrompt="1"/>
          </p:nvPr>
        </p:nvSpPr>
        <p:spPr>
          <a:xfrm>
            <a:off x="-237244" y="-44532"/>
            <a:ext cx="5226933" cy="6947063"/>
          </a:xfrm>
        </p:spPr>
        <p:txBody>
          <a:bodyPr/>
          <a:lstStyle>
            <a:lvl1pPr marL="0" indent="0">
              <a:buNone/>
              <a:defRPr/>
            </a:lvl1pPr>
          </a:lstStyle>
          <a:p>
            <a:r>
              <a:rPr lang="en-US"/>
              <a:t>	</a:t>
            </a:r>
          </a:p>
          <a:p>
            <a:r>
              <a:rPr lang="en-US"/>
              <a:t>	</a:t>
            </a:r>
          </a:p>
        </p:txBody>
      </p:sp>
      <p:pic>
        <p:nvPicPr>
          <p:cNvPr id="10" name="Picture 9">
            <a:extLst>
              <a:ext uri="{FF2B5EF4-FFF2-40B4-BE49-F238E27FC236}">
                <a16:creationId xmlns:a16="http://schemas.microsoft.com/office/drawing/2014/main" id="{E683422E-96A1-C046-B5A3-EBB9EF54C189}"/>
              </a:ext>
            </a:extLst>
          </p:cNvPr>
          <p:cNvPicPr>
            <a:picLocks noChangeAspect="1"/>
          </p:cNvPicPr>
          <p:nvPr userDrawn="1"/>
        </p:nvPicPr>
        <p:blipFill>
          <a:blip r:embed="rId2"/>
          <a:stretch>
            <a:fillRect/>
          </a:stretch>
        </p:blipFill>
        <p:spPr>
          <a:xfrm>
            <a:off x="10604771" y="5559425"/>
            <a:ext cx="1079500" cy="830792"/>
          </a:xfrm>
          <a:prstGeom prst="rect">
            <a:avLst/>
          </a:prstGeom>
        </p:spPr>
      </p:pic>
    </p:spTree>
    <p:extLst>
      <p:ext uri="{BB962C8B-B14F-4D97-AF65-F5344CB8AC3E}">
        <p14:creationId xmlns:p14="http://schemas.microsoft.com/office/powerpoint/2010/main" val="23896129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bg1">
            <a:alpha val="45000"/>
          </a:schemeClr>
        </a:solidFill>
        <a:effectLst/>
      </p:bgPr>
    </p:bg>
    <p:spTree>
      <p:nvGrpSpPr>
        <p:cNvPr id="1" name=""/>
        <p:cNvGrpSpPr/>
        <p:nvPr/>
      </p:nvGrpSpPr>
      <p:grpSpPr>
        <a:xfrm>
          <a:off x="0" y="0"/>
          <a:ext cx="0" cy="0"/>
          <a:chOff x="0" y="0"/>
          <a:chExt cx="0" cy="0"/>
        </a:xfrm>
      </p:grpSpPr>
      <p:cxnSp>
        <p:nvCxnSpPr>
          <p:cNvPr id="14" name="Straight Connector 13"/>
          <p:cNvCxnSpPr/>
          <p:nvPr userDrawn="1"/>
        </p:nvCxnSpPr>
        <p:spPr>
          <a:xfrm>
            <a:off x="838201" y="1332089"/>
            <a:ext cx="9766571"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a:stretch>
            <a:fillRect/>
          </a:stretch>
        </p:blipFill>
        <p:spPr>
          <a:xfrm>
            <a:off x="10604771" y="5559425"/>
            <a:ext cx="1079500" cy="830792"/>
          </a:xfrm>
          <a:prstGeom prst="rect">
            <a:avLst/>
          </a:prstGeom>
        </p:spPr>
      </p:pic>
      <p:sp>
        <p:nvSpPr>
          <p:cNvPr id="3" name="Slide Number Placeholder 2"/>
          <p:cNvSpPr>
            <a:spLocks noGrp="1"/>
          </p:cNvSpPr>
          <p:nvPr>
            <p:ph type="sldNum" sz="quarter" idx="10"/>
          </p:nvPr>
        </p:nvSpPr>
        <p:spPr/>
        <p:txBody>
          <a:bodyPr/>
          <a:lstStyle>
            <a:lvl1pPr>
              <a:defRPr>
                <a:solidFill>
                  <a:schemeClr val="bg1">
                    <a:lumMod val="75000"/>
                  </a:schemeClr>
                </a:solidFill>
              </a:defRPr>
            </a:lvl1pPr>
          </a:lstStyle>
          <a:p>
            <a:fld id="{2BE017B6-6466-CA44-A203-DCC007137B39}" type="slidenum">
              <a:rPr lang="en-US" smtClean="0"/>
              <a:pPr/>
              <a:t>‹#›</a:t>
            </a:fld>
            <a:endParaRPr lang="en-US"/>
          </a:p>
        </p:txBody>
      </p:sp>
      <p:sp>
        <p:nvSpPr>
          <p:cNvPr id="4" name="Title 3"/>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t>Title – Chart Example</a:t>
            </a:r>
          </a:p>
        </p:txBody>
      </p:sp>
      <p:sp>
        <p:nvSpPr>
          <p:cNvPr id="5" name="Chart Placeholder 4">
            <a:extLst>
              <a:ext uri="{FF2B5EF4-FFF2-40B4-BE49-F238E27FC236}">
                <a16:creationId xmlns:a16="http://schemas.microsoft.com/office/drawing/2014/main" id="{2C436304-74C6-2A49-A8C4-DA04D212BCAE}"/>
              </a:ext>
            </a:extLst>
          </p:cNvPr>
          <p:cNvSpPr>
            <a:spLocks noGrp="1"/>
          </p:cNvSpPr>
          <p:nvPr>
            <p:ph type="chart" sz="quarter" idx="11"/>
          </p:nvPr>
        </p:nvSpPr>
        <p:spPr>
          <a:xfrm>
            <a:off x="838200" y="1843088"/>
            <a:ext cx="10515600" cy="4248150"/>
          </a:xfrm>
        </p:spPr>
        <p:txBody>
          <a:bodyPr/>
          <a:lstStyle>
            <a:lvl1pPr>
              <a:defRPr>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5775422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martArt">
    <p:bg>
      <p:bgPr>
        <a:solidFill>
          <a:schemeClr val="bg1">
            <a:alpha val="45000"/>
          </a:schemeClr>
        </a:solidFill>
        <a:effectLst/>
      </p:bgPr>
    </p:bg>
    <p:spTree>
      <p:nvGrpSpPr>
        <p:cNvPr id="1" name=""/>
        <p:cNvGrpSpPr/>
        <p:nvPr/>
      </p:nvGrpSpPr>
      <p:grpSpPr>
        <a:xfrm>
          <a:off x="0" y="0"/>
          <a:ext cx="0" cy="0"/>
          <a:chOff x="0" y="0"/>
          <a:chExt cx="0" cy="0"/>
        </a:xfrm>
      </p:grpSpPr>
      <p:cxnSp>
        <p:nvCxnSpPr>
          <p:cNvPr id="14" name="Straight Connector 13"/>
          <p:cNvCxnSpPr/>
          <p:nvPr userDrawn="1"/>
        </p:nvCxnSpPr>
        <p:spPr>
          <a:xfrm>
            <a:off x="838201" y="1332089"/>
            <a:ext cx="9766571"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a:stretch>
            <a:fillRect/>
          </a:stretch>
        </p:blipFill>
        <p:spPr>
          <a:xfrm>
            <a:off x="10604771" y="5559425"/>
            <a:ext cx="1079500" cy="830792"/>
          </a:xfrm>
          <a:prstGeom prst="rect">
            <a:avLst/>
          </a:prstGeom>
        </p:spPr>
      </p:pic>
      <p:sp>
        <p:nvSpPr>
          <p:cNvPr id="3" name="Slide Number Placeholder 2"/>
          <p:cNvSpPr>
            <a:spLocks noGrp="1"/>
          </p:cNvSpPr>
          <p:nvPr>
            <p:ph type="sldNum" sz="quarter" idx="10"/>
          </p:nvPr>
        </p:nvSpPr>
        <p:spPr/>
        <p:txBody>
          <a:bodyPr/>
          <a:lstStyle>
            <a:lvl1pPr>
              <a:defRPr>
                <a:solidFill>
                  <a:schemeClr val="bg1">
                    <a:lumMod val="75000"/>
                  </a:schemeClr>
                </a:solidFill>
              </a:defRPr>
            </a:lvl1pPr>
          </a:lstStyle>
          <a:p>
            <a:fld id="{2BE017B6-6466-CA44-A203-DCC007137B39}" type="slidenum">
              <a:rPr lang="en-US" smtClean="0"/>
              <a:pPr/>
              <a:t>‹#›</a:t>
            </a:fld>
            <a:endParaRPr lang="en-US"/>
          </a:p>
        </p:txBody>
      </p:sp>
      <p:sp>
        <p:nvSpPr>
          <p:cNvPr id="4" name="Title 3"/>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t>Title – SmartArt Example</a:t>
            </a:r>
          </a:p>
        </p:txBody>
      </p:sp>
      <p:sp>
        <p:nvSpPr>
          <p:cNvPr id="6" name="SmartArt Placeholder 5">
            <a:extLst>
              <a:ext uri="{FF2B5EF4-FFF2-40B4-BE49-F238E27FC236}">
                <a16:creationId xmlns:a16="http://schemas.microsoft.com/office/drawing/2014/main" id="{12773BB6-5B99-1C4F-8F4B-472D3A76FEE3}"/>
              </a:ext>
            </a:extLst>
          </p:cNvPr>
          <p:cNvSpPr>
            <a:spLocks noGrp="1"/>
          </p:cNvSpPr>
          <p:nvPr>
            <p:ph type="dgm" sz="quarter" idx="11"/>
          </p:nvPr>
        </p:nvSpPr>
        <p:spPr>
          <a:xfrm>
            <a:off x="838200" y="1690688"/>
            <a:ext cx="10515600" cy="4665662"/>
          </a:xfrm>
        </p:spPr>
        <p:txBody>
          <a:bodyPr/>
          <a:lstStyle>
            <a:lvl1pPr>
              <a:defRPr>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401329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Slide2b">
    <p:bg>
      <p:bgRef idx="1001">
        <a:schemeClr val="bg1"/>
      </p:bgRef>
    </p:bg>
    <p:spTree>
      <p:nvGrpSpPr>
        <p:cNvPr id="1" name=""/>
        <p:cNvGrpSpPr/>
        <p:nvPr/>
      </p:nvGrpSpPr>
      <p:grpSpPr>
        <a:xfrm>
          <a:off x="0" y="0"/>
          <a:ext cx="0" cy="0"/>
          <a:chOff x="0" y="0"/>
          <a:chExt cx="0" cy="0"/>
        </a:xfrm>
      </p:grpSpPr>
      <p:sp>
        <p:nvSpPr>
          <p:cNvPr id="10" name="Title 1"/>
          <p:cNvSpPr>
            <a:spLocks noGrp="1"/>
          </p:cNvSpPr>
          <p:nvPr>
            <p:ph type="title"/>
          </p:nvPr>
        </p:nvSpPr>
        <p:spPr>
          <a:xfrm>
            <a:off x="831851" y="1709740"/>
            <a:ext cx="5824589" cy="2852737"/>
          </a:xfrm>
        </p:spPr>
        <p:txBody>
          <a:bodyPr anchor="b"/>
          <a:lstStyle>
            <a:lvl1pPr>
              <a:defRPr sz="6000">
                <a:solidFill>
                  <a:schemeClr val="tx1"/>
                </a:solidFill>
              </a:defRPr>
            </a:lvl1pPr>
          </a:lstStyle>
          <a:p>
            <a:r>
              <a:rPr lang="en-US"/>
              <a:t>Click to edit Master title style</a:t>
            </a:r>
          </a:p>
        </p:txBody>
      </p:sp>
      <p:sp>
        <p:nvSpPr>
          <p:cNvPr id="11" name="Text Placeholder 2"/>
          <p:cNvSpPr>
            <a:spLocks noGrp="1"/>
          </p:cNvSpPr>
          <p:nvPr>
            <p:ph type="body" idx="1"/>
          </p:nvPr>
        </p:nvSpPr>
        <p:spPr>
          <a:xfrm>
            <a:off x="831851" y="4589465"/>
            <a:ext cx="5824589"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pic>
        <p:nvPicPr>
          <p:cNvPr id="2" name="Picture 1"/>
          <p:cNvPicPr>
            <a:picLocks noChangeAspect="1"/>
          </p:cNvPicPr>
          <p:nvPr userDrawn="1"/>
        </p:nvPicPr>
        <p:blipFill>
          <a:blip r:embed="rId2"/>
          <a:stretch>
            <a:fillRect/>
          </a:stretch>
        </p:blipFill>
        <p:spPr>
          <a:xfrm>
            <a:off x="7404101" y="368300"/>
            <a:ext cx="4552951" cy="6325056"/>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alpha val="45000"/>
          </a:schemeClr>
        </a:solidFill>
        <a:effectLst/>
      </p:bgPr>
    </p:bg>
    <p:spTree>
      <p:nvGrpSpPr>
        <p:cNvPr id="1" name=""/>
        <p:cNvGrpSpPr/>
        <p:nvPr/>
      </p:nvGrpSpPr>
      <p:grpSpPr>
        <a:xfrm>
          <a:off x="0" y="0"/>
          <a:ext cx="0" cy="0"/>
          <a:chOff x="0" y="0"/>
          <a:chExt cx="0" cy="0"/>
        </a:xfrm>
      </p:grpSpPr>
      <p:cxnSp>
        <p:nvCxnSpPr>
          <p:cNvPr id="14" name="Straight Connector 13"/>
          <p:cNvCxnSpPr/>
          <p:nvPr userDrawn="1"/>
        </p:nvCxnSpPr>
        <p:spPr>
          <a:xfrm>
            <a:off x="838201" y="1332089"/>
            <a:ext cx="9766571"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a:stretch>
            <a:fillRect/>
          </a:stretch>
        </p:blipFill>
        <p:spPr>
          <a:xfrm>
            <a:off x="10604771" y="5559425"/>
            <a:ext cx="1079500" cy="830792"/>
          </a:xfrm>
          <a:prstGeom prst="rect">
            <a:avLst/>
          </a:prstGeom>
        </p:spPr>
      </p:pic>
      <p:sp>
        <p:nvSpPr>
          <p:cNvPr id="3" name="Slide Number Placeholder 2"/>
          <p:cNvSpPr>
            <a:spLocks noGrp="1"/>
          </p:cNvSpPr>
          <p:nvPr>
            <p:ph type="sldNum" sz="quarter" idx="10"/>
          </p:nvPr>
        </p:nvSpPr>
        <p:spPr/>
        <p:txBody>
          <a:bodyPr/>
          <a:lstStyle>
            <a:lvl1pPr>
              <a:defRPr>
                <a:solidFill>
                  <a:schemeClr val="bg1">
                    <a:lumMod val="75000"/>
                  </a:schemeClr>
                </a:solidFill>
              </a:defRPr>
            </a:lvl1pPr>
          </a:lstStyle>
          <a:p>
            <a:fld id="{2BE017B6-6466-CA44-A203-DCC007137B39}" type="slidenum">
              <a:rPr lang="en-US" smtClean="0"/>
              <a:pPr/>
              <a:t>‹#›</a:t>
            </a:fld>
            <a:endParaRPr lang="en-US"/>
          </a:p>
        </p:txBody>
      </p:sp>
      <p:sp>
        <p:nvSpPr>
          <p:cNvPr id="4" name="Title 3"/>
          <p:cNvSpPr>
            <a:spLocks noGrp="1"/>
          </p:cNvSpPr>
          <p:nvPr>
            <p:ph type="title" hasCustomPrompt="1"/>
          </p:nvPr>
        </p:nvSpPr>
        <p:spPr/>
        <p:txBody>
          <a:bodyPr/>
          <a:lstStyle>
            <a:lvl1pPr>
              <a:defRPr/>
            </a:lvl1pPr>
          </a:lstStyle>
          <a:p>
            <a:r>
              <a:rPr lang="en-US"/>
              <a:t>Title – Table Example</a:t>
            </a:r>
          </a:p>
        </p:txBody>
      </p:sp>
      <p:sp>
        <p:nvSpPr>
          <p:cNvPr id="5" name="Table Placeholder 4">
            <a:extLst>
              <a:ext uri="{FF2B5EF4-FFF2-40B4-BE49-F238E27FC236}">
                <a16:creationId xmlns:a16="http://schemas.microsoft.com/office/drawing/2014/main" id="{4836C344-5A38-7644-96BD-E1AA1C795819}"/>
              </a:ext>
            </a:extLst>
          </p:cNvPr>
          <p:cNvSpPr>
            <a:spLocks noGrp="1"/>
          </p:cNvSpPr>
          <p:nvPr>
            <p:ph type="tbl" sz="quarter" idx="11"/>
          </p:nvPr>
        </p:nvSpPr>
        <p:spPr>
          <a:xfrm>
            <a:off x="838200" y="1690688"/>
            <a:ext cx="10515600" cy="4410075"/>
          </a:xfrm>
        </p:spPr>
        <p:txBody>
          <a:bodyPr/>
          <a:lstStyle/>
          <a:p>
            <a:endParaRPr lang="en-US"/>
          </a:p>
        </p:txBody>
      </p:sp>
    </p:spTree>
    <p:extLst>
      <p:ext uri="{BB962C8B-B14F-4D97-AF65-F5344CB8AC3E}">
        <p14:creationId xmlns:p14="http://schemas.microsoft.com/office/powerpoint/2010/main" val="20984864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nd Slide_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3090" y="1206500"/>
            <a:ext cx="5839012" cy="1524000"/>
          </a:xfrm>
        </p:spPr>
        <p:txBody>
          <a:bodyPr>
            <a:normAutofit/>
          </a:bodyPr>
          <a:lstStyle>
            <a:lvl1pPr algn="ctr">
              <a:defRPr sz="6000" b="1" i="0">
                <a:latin typeface="Real Text Pro Demibold" charset="0"/>
                <a:ea typeface="Real Text Pro Demibold" charset="0"/>
                <a:cs typeface="Real Text Pro Demibold" charset="0"/>
              </a:defRPr>
            </a:lvl1pPr>
          </a:lstStyle>
          <a:p>
            <a:r>
              <a:rPr lang="en-US"/>
              <a:t>Thank You!</a:t>
            </a:r>
          </a:p>
        </p:txBody>
      </p:sp>
      <p:cxnSp>
        <p:nvCxnSpPr>
          <p:cNvPr id="5" name="Straight Connector 4"/>
          <p:cNvCxnSpPr/>
          <p:nvPr userDrawn="1"/>
        </p:nvCxnSpPr>
        <p:spPr>
          <a:xfrm>
            <a:off x="2514600" y="2997200"/>
            <a:ext cx="7370443"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a:stretch>
            <a:fillRect/>
          </a:stretch>
        </p:blipFill>
        <p:spPr>
          <a:xfrm>
            <a:off x="4509995" y="3528579"/>
            <a:ext cx="3505201" cy="2336801"/>
          </a:xfrm>
          <a:prstGeom prst="rect">
            <a:avLst/>
          </a:prstGeom>
        </p:spPr>
      </p:pic>
    </p:spTree>
    <p:extLst>
      <p:ext uri="{BB962C8B-B14F-4D97-AF65-F5344CB8AC3E}">
        <p14:creationId xmlns:p14="http://schemas.microsoft.com/office/powerpoint/2010/main" val="20475093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nd Slide_Dark">
    <p:bg>
      <p:bgRef idx="1001">
        <a:schemeClr val="bg1"/>
      </p:bgRef>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343090" y="1206500"/>
            <a:ext cx="5839012" cy="1524000"/>
          </a:xfrm>
        </p:spPr>
        <p:txBody>
          <a:bodyPr>
            <a:normAutofit/>
          </a:bodyPr>
          <a:lstStyle>
            <a:lvl1pPr algn="ctr">
              <a:defRPr sz="6000" b="1" i="0">
                <a:latin typeface="Real Text Pro Demibold" charset="0"/>
                <a:ea typeface="Real Text Pro Demibold" charset="0"/>
                <a:cs typeface="Real Text Pro Demibold" charset="0"/>
              </a:defRPr>
            </a:lvl1pPr>
          </a:lstStyle>
          <a:p>
            <a:r>
              <a:rPr lang="en-US"/>
              <a:t>Thank You!</a:t>
            </a:r>
          </a:p>
        </p:txBody>
      </p:sp>
      <p:cxnSp>
        <p:nvCxnSpPr>
          <p:cNvPr id="10" name="Straight Connector 9"/>
          <p:cNvCxnSpPr/>
          <p:nvPr userDrawn="1"/>
        </p:nvCxnSpPr>
        <p:spPr>
          <a:xfrm>
            <a:off x="2514600" y="2997200"/>
            <a:ext cx="7370443"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
          <a:stretch>
            <a:fillRect/>
          </a:stretch>
        </p:blipFill>
        <p:spPr>
          <a:xfrm>
            <a:off x="4509993" y="3528578"/>
            <a:ext cx="3505203" cy="2336801"/>
          </a:xfrm>
          <a:prstGeom prst="rect">
            <a:avLst/>
          </a:prstGeom>
        </p:spPr>
      </p:pic>
    </p:spTree>
    <p:extLst>
      <p:ext uri="{BB962C8B-B14F-4D97-AF65-F5344CB8AC3E}">
        <p14:creationId xmlns:p14="http://schemas.microsoft.com/office/powerpoint/2010/main" val="265051578"/>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nd Slide_Dark">
    <p:bg>
      <p:bgRef idx="1001">
        <a:schemeClr val="bg1"/>
      </p:bgRef>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343090" y="1206500"/>
            <a:ext cx="5839012" cy="1524000"/>
          </a:xfrm>
        </p:spPr>
        <p:txBody>
          <a:bodyPr>
            <a:normAutofit/>
          </a:bodyPr>
          <a:lstStyle>
            <a:lvl1pPr algn="ctr">
              <a:defRPr sz="6000" b="1" i="0">
                <a:latin typeface="Real Text Pro Demibold" charset="0"/>
                <a:ea typeface="Real Text Pro Demibold" charset="0"/>
                <a:cs typeface="Real Text Pro Demibold" charset="0"/>
              </a:defRPr>
            </a:lvl1pPr>
          </a:lstStyle>
          <a:p>
            <a:r>
              <a:rPr lang="en-US"/>
              <a:t>Thank You!</a:t>
            </a:r>
          </a:p>
        </p:txBody>
      </p:sp>
      <p:cxnSp>
        <p:nvCxnSpPr>
          <p:cNvPr id="10" name="Straight Connector 9"/>
          <p:cNvCxnSpPr/>
          <p:nvPr userDrawn="1"/>
        </p:nvCxnSpPr>
        <p:spPr>
          <a:xfrm>
            <a:off x="2514600" y="2997200"/>
            <a:ext cx="7370443"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051578"/>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Slide1c">
    <p:bg>
      <p:bgRef idx="1001">
        <a:schemeClr val="bg1"/>
      </p:bgRef>
    </p:bg>
    <p:spTree>
      <p:nvGrpSpPr>
        <p:cNvPr id="1" name=""/>
        <p:cNvGrpSpPr/>
        <p:nvPr/>
      </p:nvGrpSpPr>
      <p:grpSpPr>
        <a:xfrm>
          <a:off x="0" y="0"/>
          <a:ext cx="0" cy="0"/>
          <a:chOff x="0" y="0"/>
          <a:chExt cx="0" cy="0"/>
        </a:xfrm>
      </p:grpSpPr>
      <p:sp>
        <p:nvSpPr>
          <p:cNvPr id="11" name="Title 1"/>
          <p:cNvSpPr>
            <a:spLocks noGrp="1"/>
          </p:cNvSpPr>
          <p:nvPr>
            <p:ph type="ctrTitle"/>
          </p:nvPr>
        </p:nvSpPr>
        <p:spPr>
          <a:xfrm>
            <a:off x="631373" y="1122363"/>
            <a:ext cx="6096807" cy="2387600"/>
          </a:xfrm>
        </p:spPr>
        <p:txBody>
          <a:bodyPr anchor="b"/>
          <a:lstStyle>
            <a:lvl1pPr algn="l">
              <a:defRPr sz="6000">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
        <p:nvSpPr>
          <p:cNvPr id="12" name="Subtitle 2"/>
          <p:cNvSpPr>
            <a:spLocks noGrp="1"/>
          </p:cNvSpPr>
          <p:nvPr>
            <p:ph type="subTitle" idx="1"/>
          </p:nvPr>
        </p:nvSpPr>
        <p:spPr>
          <a:xfrm>
            <a:off x="631373" y="3602038"/>
            <a:ext cx="6096807" cy="1655762"/>
          </a:xfrm>
        </p:spPr>
        <p:txBody>
          <a:bodyPr/>
          <a:lstStyle>
            <a:lvl1pPr marL="0" indent="0" algn="l">
              <a:buNone/>
              <a:defRPr sz="2400">
                <a:latin typeface="Arial" panose="020B0604020202020204" pitchFamily="34" charset="0"/>
                <a:ea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AA7869F9-CB14-FF4B-ADA3-C32AF9509A80}"/>
              </a:ext>
            </a:extLst>
          </p:cNvPr>
          <p:cNvPicPr>
            <a:picLocks noChangeAspect="1"/>
          </p:cNvPicPr>
          <p:nvPr userDrawn="1"/>
        </p:nvPicPr>
        <p:blipFill>
          <a:blip r:embed="rId2"/>
          <a:srcRect/>
          <a:stretch/>
        </p:blipFill>
        <p:spPr>
          <a:xfrm>
            <a:off x="5591908" y="1302434"/>
            <a:ext cx="6986147" cy="6986147"/>
          </a:xfrm>
          <a:prstGeom prst="rect">
            <a:avLst/>
          </a:prstGeom>
        </p:spPr>
      </p:pic>
    </p:spTree>
    <p:extLst>
      <p:ext uri="{BB962C8B-B14F-4D97-AF65-F5344CB8AC3E}">
        <p14:creationId xmlns:p14="http://schemas.microsoft.com/office/powerpoint/2010/main" val="1902004765"/>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1709740"/>
            <a:ext cx="10515600" cy="2852737"/>
          </a:xfrm>
        </p:spPr>
        <p:txBody>
          <a:bodyPr anchor="b"/>
          <a:lstStyle>
            <a:lvl1pPr>
              <a:defRPr sz="6000"/>
            </a:lvl1pPr>
          </a:lstStyle>
          <a:p>
            <a:r>
              <a:rPr lang="en-US"/>
              <a:t>Section Page</a:t>
            </a:r>
          </a:p>
        </p:txBody>
      </p:sp>
      <p:sp>
        <p:nvSpPr>
          <p:cNvPr id="3" name="Text Placeholder 2"/>
          <p:cNvSpPr>
            <a:spLocks noGrp="1"/>
          </p:cNvSpPr>
          <p:nvPr>
            <p:ph type="body" idx="1" hasCustomPrompt="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Subtitle</a:t>
            </a:r>
          </a:p>
        </p:txBody>
      </p:sp>
      <p:cxnSp>
        <p:nvCxnSpPr>
          <p:cNvPr id="5" name="Straight Connector 4"/>
          <p:cNvCxnSpPr/>
          <p:nvPr userDrawn="1"/>
        </p:nvCxnSpPr>
        <p:spPr>
          <a:xfrm>
            <a:off x="838200" y="4515556"/>
            <a:ext cx="9829800"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3505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_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92001"/>
            <a:ext cx="10515600" cy="4351338"/>
          </a:xfrm>
        </p:spPr>
        <p:txBody>
          <a:bodyPr/>
          <a:lstStyle>
            <a:lvl1pPr>
              <a:defRPr>
                <a:latin typeface="Arial" panose="020B0604020202020204" pitchFamily="34" charset="0"/>
                <a:ea typeface="Arial" panose="020B0604020202020204" pitchFamily="34" charset="0"/>
                <a:cs typeface="Arial" panose="020B0604020202020204" pitchFamily="34" charset="0"/>
              </a:defRPr>
            </a:lvl1pPr>
            <a:lvl2pPr>
              <a:defRPr>
                <a:latin typeface="Arial" panose="020B0604020202020204" pitchFamily="34" charset="0"/>
                <a:ea typeface="Arial" panose="020B0604020202020204" pitchFamily="34" charset="0"/>
                <a:cs typeface="Arial" panose="020B0604020202020204" pitchFamily="34" charset="0"/>
              </a:defRPr>
            </a:lvl2pPr>
            <a:lvl3pPr>
              <a:defRPr>
                <a:latin typeface="Arial" panose="020B0604020202020204" pitchFamily="34" charset="0"/>
                <a:ea typeface="Arial" panose="020B0604020202020204" pitchFamily="34" charset="0"/>
                <a:cs typeface="Arial" panose="020B0604020202020204" pitchFamily="34" charset="0"/>
              </a:defRPr>
            </a:lvl3pPr>
            <a:lvl4pPr>
              <a:defRPr>
                <a:latin typeface="Arial" panose="020B0604020202020204" pitchFamily="34" charset="0"/>
                <a:ea typeface="Arial" panose="020B0604020202020204" pitchFamily="34" charset="0"/>
                <a:cs typeface="Arial" panose="020B0604020202020204" pitchFamily="34" charset="0"/>
              </a:defRPr>
            </a:lvl4pPr>
            <a:lvl5pPr>
              <a:defRPr>
                <a:latin typeface="Arial" panose="020B0604020202020204" pitchFamily="34" charset="0"/>
                <a:ea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p:cNvCxnSpPr/>
          <p:nvPr userDrawn="1"/>
        </p:nvCxnSpPr>
        <p:spPr>
          <a:xfrm>
            <a:off x="838201" y="1332089"/>
            <a:ext cx="9810044"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838200" y="302419"/>
            <a:ext cx="10515600" cy="1325563"/>
          </a:xfrm>
        </p:spPr>
        <p:txBody>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
        <p:nvSpPr>
          <p:cNvPr id="4" name="Slide Number Placeholder 3"/>
          <p:cNvSpPr>
            <a:spLocks noGrp="1"/>
          </p:cNvSpPr>
          <p:nvPr>
            <p:ph type="sldNum" sz="quarter" idx="10"/>
          </p:nvPr>
        </p:nvSpPr>
        <p:spPr/>
        <p:txBody>
          <a:bodyPr/>
          <a:lstStyle>
            <a:lvl1pPr>
              <a:defRPr>
                <a:solidFill>
                  <a:schemeClr val="bg1">
                    <a:lumMod val="75000"/>
                  </a:schemeClr>
                </a:solidFill>
              </a:defRPr>
            </a:lvl1pPr>
          </a:lstStyle>
          <a:p>
            <a:fld id="{2BE017B6-6466-CA44-A203-DCC007137B39}" type="slidenum">
              <a:rPr lang="en-US" smtClean="0"/>
              <a:pPr/>
              <a:t>‹#›</a:t>
            </a:fld>
            <a:endParaRPr lang="en-US"/>
          </a:p>
        </p:txBody>
      </p:sp>
    </p:spTree>
    <p:extLst>
      <p:ext uri="{BB962C8B-B14F-4D97-AF65-F5344CB8AC3E}">
        <p14:creationId xmlns:p14="http://schemas.microsoft.com/office/powerpoint/2010/main" val="1745965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_Black">
    <p:bg>
      <p:bgRef idx="1001">
        <a:schemeClr val="bg1"/>
      </p:bgRef>
    </p:bg>
    <p:spTree>
      <p:nvGrpSpPr>
        <p:cNvPr id="1" name=""/>
        <p:cNvGrpSpPr/>
        <p:nvPr/>
      </p:nvGrpSpPr>
      <p:grpSpPr>
        <a:xfrm>
          <a:off x="0" y="0"/>
          <a:ext cx="0" cy="0"/>
          <a:chOff x="0" y="0"/>
          <a:chExt cx="0" cy="0"/>
        </a:xfrm>
      </p:grpSpPr>
      <p:sp>
        <p:nvSpPr>
          <p:cNvPr id="5" name="Content Placeholder 2"/>
          <p:cNvSpPr>
            <a:spLocks noGrp="1"/>
          </p:cNvSpPr>
          <p:nvPr>
            <p:ph idx="1"/>
          </p:nvPr>
        </p:nvSpPr>
        <p:spPr>
          <a:xfrm>
            <a:off x="838200" y="1692001"/>
            <a:ext cx="10515600" cy="4351338"/>
          </a:xfrm>
        </p:spPr>
        <p:txBody>
          <a:bodyPr/>
          <a:lstStyle>
            <a:lvl1pPr>
              <a:defRPr>
                <a:latin typeface="Arial" panose="020B0604020202020204" pitchFamily="34" charset="0"/>
                <a:ea typeface="Arial" panose="020B0604020202020204" pitchFamily="34" charset="0"/>
                <a:cs typeface="Arial" panose="020B0604020202020204" pitchFamily="34" charset="0"/>
              </a:defRPr>
            </a:lvl1pPr>
            <a:lvl2pPr>
              <a:defRPr>
                <a:latin typeface="Arial" panose="020B0604020202020204" pitchFamily="34" charset="0"/>
                <a:ea typeface="Arial" panose="020B0604020202020204" pitchFamily="34" charset="0"/>
                <a:cs typeface="Arial" panose="020B0604020202020204" pitchFamily="34" charset="0"/>
              </a:defRPr>
            </a:lvl2pPr>
            <a:lvl3pPr>
              <a:defRPr>
                <a:latin typeface="Arial" panose="020B0604020202020204" pitchFamily="34" charset="0"/>
                <a:ea typeface="Arial" panose="020B0604020202020204" pitchFamily="34" charset="0"/>
                <a:cs typeface="Arial" panose="020B0604020202020204" pitchFamily="34" charset="0"/>
              </a:defRPr>
            </a:lvl3pPr>
            <a:lvl4pPr>
              <a:defRPr>
                <a:latin typeface="Arial" panose="020B0604020202020204" pitchFamily="34" charset="0"/>
                <a:ea typeface="Arial" panose="020B0604020202020204" pitchFamily="34" charset="0"/>
                <a:cs typeface="Arial" panose="020B0604020202020204" pitchFamily="34" charset="0"/>
              </a:defRPr>
            </a:lvl4pPr>
            <a:lvl5pPr>
              <a:defRPr>
                <a:latin typeface="Arial" panose="020B0604020202020204" pitchFamily="34" charset="0"/>
                <a:ea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838201" y="1332089"/>
            <a:ext cx="9810044"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838200" y="302419"/>
            <a:ext cx="10515600" cy="1325563"/>
          </a:xfrm>
        </p:spPr>
        <p:txBody>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
        <p:nvSpPr>
          <p:cNvPr id="10" name="Slide Number Placeholder 3"/>
          <p:cNvSpPr>
            <a:spLocks noGrp="1"/>
          </p:cNvSpPr>
          <p:nvPr>
            <p:ph type="sldNum" sz="quarter" idx="4"/>
          </p:nvPr>
        </p:nvSpPr>
        <p:spPr>
          <a:xfrm>
            <a:off x="9017000" y="6356352"/>
            <a:ext cx="2743200" cy="365125"/>
          </a:xfrm>
          <a:prstGeom prst="rect">
            <a:avLst/>
          </a:prstGeom>
        </p:spPr>
        <p:txBody>
          <a:bodyPr vert="horz" lIns="91440" tIns="45720" rIns="91440" bIns="45720" rtlCol="0" anchor="ctr"/>
          <a:lstStyle>
            <a:lvl1pPr algn="r">
              <a:defRPr sz="1200">
                <a:solidFill>
                  <a:schemeClr val="tx1">
                    <a:lumMod val="75000"/>
                  </a:schemeClr>
                </a:solidFill>
              </a:defRPr>
            </a:lvl1pPr>
          </a:lstStyle>
          <a:p>
            <a:fld id="{2BE017B6-6466-CA44-A203-DCC007137B39}"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lumn_a">
    <p:spTree>
      <p:nvGrpSpPr>
        <p:cNvPr id="1" name=""/>
        <p:cNvGrpSpPr/>
        <p:nvPr/>
      </p:nvGrpSpPr>
      <p:grpSpPr>
        <a:xfrm>
          <a:off x="0" y="0"/>
          <a:ext cx="0" cy="0"/>
          <a:chOff x="0" y="0"/>
          <a:chExt cx="0" cy="0"/>
        </a:xfrm>
      </p:grpSpPr>
      <p:sp>
        <p:nvSpPr>
          <p:cNvPr id="8" name="Rectangle 7"/>
          <p:cNvSpPr/>
          <p:nvPr userDrawn="1"/>
        </p:nvSpPr>
        <p:spPr>
          <a:xfrm>
            <a:off x="0" y="0"/>
            <a:ext cx="6096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365127"/>
            <a:ext cx="4944533" cy="1325563"/>
          </a:xfrm>
        </p:spPr>
        <p:txBody>
          <a:bodyPr/>
          <a:lstStyle>
            <a:lvl1pPr>
              <a:defRPr>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4944533" cy="4351338"/>
          </a:xfrm>
        </p:spPr>
        <p:txBody>
          <a:bodyPr/>
          <a:lstStyle>
            <a:lvl1pPr>
              <a:defRPr>
                <a:solidFill>
                  <a:schemeClr val="bg1"/>
                </a:solidFill>
                <a:latin typeface="Arial" panose="020B0604020202020204" pitchFamily="34" charset="0"/>
                <a:ea typeface="Arial" panose="020B0604020202020204" pitchFamily="34" charset="0"/>
                <a:cs typeface="Arial" panose="020B0604020202020204" pitchFamily="34" charset="0"/>
              </a:defRPr>
            </a:lvl1pPr>
            <a:lvl2pPr>
              <a:defRPr>
                <a:solidFill>
                  <a:schemeClr val="bg1"/>
                </a:solidFill>
                <a:latin typeface="Arial" panose="020B0604020202020204" pitchFamily="34" charset="0"/>
                <a:ea typeface="Arial" panose="020B0604020202020204" pitchFamily="34" charset="0"/>
                <a:cs typeface="Arial" panose="020B0604020202020204" pitchFamily="34" charset="0"/>
              </a:defRPr>
            </a:lvl2pPr>
            <a:lvl3pPr>
              <a:defRPr>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solidFill>
                  <a:schemeClr val="bg1"/>
                </a:solidFill>
                <a:latin typeface="Arial" panose="020B0604020202020204" pitchFamily="34" charset="0"/>
                <a:ea typeface="Arial" panose="020B0604020202020204" pitchFamily="34" charset="0"/>
                <a:cs typeface="Arial" panose="020B0604020202020204" pitchFamily="34" charset="0"/>
              </a:defRPr>
            </a:lvl4pPr>
            <a:lvl5pPr>
              <a:defRPr>
                <a:solidFill>
                  <a:schemeClr val="bg1"/>
                </a:solidFill>
                <a:latin typeface="Arial" panose="020B0604020202020204" pitchFamily="34" charset="0"/>
                <a:ea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35995" y="1825625"/>
            <a:ext cx="5181600" cy="4351338"/>
          </a:xfrm>
        </p:spPr>
        <p:txBody>
          <a:bodyPr/>
          <a:lstStyle>
            <a:lvl1pPr>
              <a:defRPr>
                <a:latin typeface="Real Text Pro" charset="0"/>
                <a:ea typeface="Real Text Pro" charset="0"/>
                <a:cs typeface="Real Text Pro" charset="0"/>
              </a:defRPr>
            </a:lvl1pPr>
            <a:lvl2pPr>
              <a:defRPr>
                <a:latin typeface="Real Text Pro" charset="0"/>
                <a:ea typeface="Real Text Pro" charset="0"/>
                <a:cs typeface="Real Text Pro" charset="0"/>
              </a:defRPr>
            </a:lvl2pPr>
            <a:lvl3pPr>
              <a:defRPr>
                <a:latin typeface="Real Text Pro" charset="0"/>
                <a:ea typeface="Real Text Pro" charset="0"/>
                <a:cs typeface="Real Text Pro" charset="0"/>
              </a:defRPr>
            </a:lvl3pPr>
            <a:lvl4pPr>
              <a:defRPr>
                <a:latin typeface="Real Text Pro" charset="0"/>
                <a:ea typeface="Real Text Pro" charset="0"/>
                <a:cs typeface="Real Text Pro" charset="0"/>
              </a:defRPr>
            </a:lvl4pPr>
            <a:lvl5pPr>
              <a:defRPr>
                <a:latin typeface="Real Text Pro" charset="0"/>
                <a:ea typeface="Real Text Pro" charset="0"/>
                <a:cs typeface="Real Text Pro"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838200" y="1690688"/>
            <a:ext cx="4944533"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stretch>
            <a:fillRect/>
          </a:stretch>
        </p:blipFill>
        <p:spPr>
          <a:xfrm>
            <a:off x="10604771" y="5559425"/>
            <a:ext cx="1079500" cy="830792"/>
          </a:xfrm>
          <a:prstGeom prst="rect">
            <a:avLst/>
          </a:prstGeom>
        </p:spPr>
      </p:pic>
      <p:sp>
        <p:nvSpPr>
          <p:cNvPr id="5" name="Slide Number Placeholder 4"/>
          <p:cNvSpPr>
            <a:spLocks noGrp="1"/>
          </p:cNvSpPr>
          <p:nvPr>
            <p:ph type="sldNum" sz="quarter" idx="10"/>
          </p:nvPr>
        </p:nvSpPr>
        <p:spPr/>
        <p:txBody>
          <a:bodyPr/>
          <a:lstStyle>
            <a:lvl1pPr>
              <a:defRPr>
                <a:solidFill>
                  <a:schemeClr val="bg1">
                    <a:lumMod val="75000"/>
                  </a:schemeClr>
                </a:solidFill>
              </a:defRPr>
            </a:lvl1pPr>
          </a:lstStyle>
          <a:p>
            <a:fld id="{2BE017B6-6466-CA44-A203-DCC007137B39}" type="slidenum">
              <a:rPr lang="en-US" smtClean="0"/>
              <a:pPr/>
              <a:t>‹#›</a:t>
            </a:fld>
            <a:endParaRPr lang="en-US"/>
          </a:p>
        </p:txBody>
      </p:sp>
    </p:spTree>
    <p:extLst>
      <p:ext uri="{BB962C8B-B14F-4D97-AF65-F5344CB8AC3E}">
        <p14:creationId xmlns:p14="http://schemas.microsoft.com/office/powerpoint/2010/main" val="1861949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COE Brand Template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4"/>
          </p:nvPr>
        </p:nvSpPr>
        <p:spPr>
          <a:xfrm>
            <a:off x="90170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E017B6-6466-CA44-A203-DCC007137B39}" type="slidenum">
              <a:rPr lang="en-US" smtClean="0"/>
              <a:t>‹#›</a:t>
            </a:fld>
            <a:endParaRPr lang="en-US"/>
          </a:p>
        </p:txBody>
      </p:sp>
    </p:spTree>
    <p:extLst>
      <p:ext uri="{BB962C8B-B14F-4D97-AF65-F5344CB8AC3E}">
        <p14:creationId xmlns:p14="http://schemas.microsoft.com/office/powerpoint/2010/main" val="445032995"/>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663" r:id="rId3"/>
    <p:sldLayoutId id="2147483672" r:id="rId4"/>
    <p:sldLayoutId id="2147483723" r:id="rId5"/>
    <p:sldLayoutId id="2147483651" r:id="rId6"/>
    <p:sldLayoutId id="2147483650" r:id="rId7"/>
    <p:sldLayoutId id="2147483667" r:id="rId8"/>
    <p:sldLayoutId id="2147483652" r:id="rId9"/>
    <p:sldLayoutId id="2147483668" r:id="rId10"/>
    <p:sldLayoutId id="2147483692" r:id="rId11"/>
    <p:sldLayoutId id="2147483691" r:id="rId12"/>
    <p:sldLayoutId id="2147483656" r:id="rId13"/>
    <p:sldLayoutId id="2147483675" r:id="rId14"/>
    <p:sldLayoutId id="2147483671" r:id="rId15"/>
    <p:sldLayoutId id="2147483700" r:id="rId16"/>
    <p:sldLayoutId id="2147483698" r:id="rId17"/>
    <p:sldLayoutId id="2147483699" r:id="rId18"/>
    <p:sldLayoutId id="2147483701" r:id="rId19"/>
    <p:sldLayoutId id="2147483693" r:id="rId20"/>
    <p:sldLayoutId id="2147483694" r:id="rId21"/>
  </p:sldLayoutIdLst>
  <p:hf hdr="0" ftr="0" dt="0"/>
  <p:txStyles>
    <p:titleStyle>
      <a:lvl1pPr algn="l" defTabSz="914377" rtl="0" eaLnBrk="1" latinLnBrk="0" hangingPunct="1">
        <a:lnSpc>
          <a:spcPct val="90000"/>
        </a:lnSpc>
        <a:spcBef>
          <a:spcPct val="0"/>
        </a:spcBef>
        <a:buNone/>
        <a:defRPr sz="4400" kern="1200">
          <a:solidFill>
            <a:schemeClr val="tx1"/>
          </a:solidFill>
          <a:latin typeface="Arial" panose="020B0604020202020204" pitchFamily="34" charset="0"/>
          <a:ea typeface="Arial" panose="020B0604020202020204" pitchFamily="34" charset="0"/>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Northeastern Brand Template - Neutral</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4"/>
          </p:nvPr>
        </p:nvSpPr>
        <p:spPr>
          <a:xfrm>
            <a:off x="90170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E017B6-6466-CA44-A203-DCC007137B39}" type="slidenum">
              <a:rPr lang="en-US" smtClean="0"/>
              <a:t>‹#›</a:t>
            </a:fld>
            <a:endParaRPr lang="en-US"/>
          </a:p>
        </p:txBody>
      </p:sp>
    </p:spTree>
    <p:extLst>
      <p:ext uri="{BB962C8B-B14F-4D97-AF65-F5344CB8AC3E}">
        <p14:creationId xmlns:p14="http://schemas.microsoft.com/office/powerpoint/2010/main" val="344281453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Lst>
  <p:hf hdr="0" ftr="0" dt="0"/>
  <p:txStyles>
    <p:titleStyle>
      <a:lvl1pPr algn="l" defTabSz="914377" rtl="0" eaLnBrk="1" latinLnBrk="0" hangingPunct="1">
        <a:lnSpc>
          <a:spcPct val="90000"/>
        </a:lnSpc>
        <a:spcBef>
          <a:spcPct val="0"/>
        </a:spcBef>
        <a:buNone/>
        <a:defRPr sz="4400" kern="1200">
          <a:solidFill>
            <a:schemeClr val="tx1"/>
          </a:solidFill>
          <a:latin typeface="Arial" panose="020B0604020202020204" pitchFamily="34" charset="0"/>
          <a:ea typeface="Arial" panose="020B0604020202020204" pitchFamily="34" charset="0"/>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Northeastern Brand Template - Neutral</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4"/>
          </p:nvPr>
        </p:nvSpPr>
        <p:spPr>
          <a:xfrm>
            <a:off x="90170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E017B6-6466-CA44-A203-DCC007137B39}" type="slidenum">
              <a:rPr lang="en-US" smtClean="0"/>
              <a:t>‹#›</a:t>
            </a:fld>
            <a:endParaRPr lang="en-US"/>
          </a:p>
        </p:txBody>
      </p:sp>
    </p:spTree>
    <p:extLst>
      <p:ext uri="{BB962C8B-B14F-4D97-AF65-F5344CB8AC3E}">
        <p14:creationId xmlns:p14="http://schemas.microsoft.com/office/powerpoint/2010/main" val="3442814533"/>
      </p:ext>
    </p:extLst>
  </p:cSld>
  <p:clrMap bg1="lt1" tx1="dk1" bg2="lt2" tx2="dk2" accent1="accent1" accent2="accent2" accent3="accent3" accent4="accent4" accent5="accent5" accent6="accent6" hlink="hlink" folHlink="folHlink"/>
  <p:sldLayoutIdLst>
    <p:sldLayoutId id="2147483730" r:id="rId1"/>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Arial" panose="020B0604020202020204" pitchFamily="34" charset="0"/>
          <a:ea typeface="Arial" panose="020B0604020202020204" pitchFamily="34" charset="0"/>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jfif"/><Relationship Id="rId2" Type="http://schemas.openxmlformats.org/officeDocument/2006/relationships/image" Target="../media/image21.jpg"/><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8.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2.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2C36E-59EF-BA47-8E7B-441A25691208}"/>
              </a:ext>
            </a:extLst>
          </p:cNvPr>
          <p:cNvSpPr>
            <a:spLocks noGrp="1"/>
          </p:cNvSpPr>
          <p:nvPr>
            <p:ph type="title"/>
          </p:nvPr>
        </p:nvSpPr>
        <p:spPr>
          <a:xfrm>
            <a:off x="831851" y="1709741"/>
            <a:ext cx="6296536" cy="1908530"/>
          </a:xfrm>
        </p:spPr>
        <p:txBody>
          <a:bodyPr>
            <a:normAutofit/>
          </a:bodyPr>
          <a:lstStyle/>
          <a:p>
            <a:r>
              <a:rPr lang="en-US"/>
              <a:t>Creating Systemic Change</a:t>
            </a:r>
            <a:endParaRPr lang="en-US" i="1"/>
          </a:p>
        </p:txBody>
      </p:sp>
      <p:sp>
        <p:nvSpPr>
          <p:cNvPr id="3" name="Text Placeholder 2">
            <a:extLst>
              <a:ext uri="{FF2B5EF4-FFF2-40B4-BE49-F238E27FC236}">
                <a16:creationId xmlns:a16="http://schemas.microsoft.com/office/drawing/2014/main" id="{610429F1-A2A7-6842-92D5-A2A1574D3E16}"/>
              </a:ext>
            </a:extLst>
          </p:cNvPr>
          <p:cNvSpPr>
            <a:spLocks noGrp="1"/>
          </p:cNvSpPr>
          <p:nvPr>
            <p:ph type="body" idx="1"/>
          </p:nvPr>
        </p:nvSpPr>
        <p:spPr>
          <a:xfrm>
            <a:off x="831851" y="4812749"/>
            <a:ext cx="5824589" cy="1500187"/>
          </a:xfrm>
        </p:spPr>
        <p:txBody>
          <a:bodyPr/>
          <a:lstStyle/>
          <a:p>
            <a:r>
              <a:rPr lang="en-US"/>
              <a:t>Gregory D. Abowd</a:t>
            </a:r>
          </a:p>
          <a:p>
            <a:r>
              <a:rPr lang="en-US"/>
              <a:t>Dean, College of Engineering</a:t>
            </a:r>
          </a:p>
        </p:txBody>
      </p:sp>
      <p:pic>
        <p:nvPicPr>
          <p:cNvPr id="4" name="Picture 3" descr="A close-up of a logo&#10;&#10;Description automatically generated">
            <a:extLst>
              <a:ext uri="{FF2B5EF4-FFF2-40B4-BE49-F238E27FC236}">
                <a16:creationId xmlns:a16="http://schemas.microsoft.com/office/drawing/2014/main" id="{366A6ABD-6A45-1E32-9E3D-2595A9AEB84B}"/>
              </a:ext>
            </a:extLst>
          </p:cNvPr>
          <p:cNvPicPr>
            <a:picLocks noChangeAspect="1"/>
          </p:cNvPicPr>
          <p:nvPr/>
        </p:nvPicPr>
        <p:blipFill>
          <a:blip r:embed="rId2"/>
          <a:stretch>
            <a:fillRect/>
          </a:stretch>
        </p:blipFill>
        <p:spPr>
          <a:xfrm>
            <a:off x="875934" y="3655526"/>
            <a:ext cx="3106370" cy="898035"/>
          </a:xfrm>
          <a:prstGeom prst="rect">
            <a:avLst/>
          </a:prstGeom>
        </p:spPr>
      </p:pic>
    </p:spTree>
    <p:extLst>
      <p:ext uri="{BB962C8B-B14F-4D97-AF65-F5344CB8AC3E}">
        <p14:creationId xmlns:p14="http://schemas.microsoft.com/office/powerpoint/2010/main" val="3376792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9616A9-73CF-7B6B-0419-012AA8B6EBE7}"/>
              </a:ext>
            </a:extLst>
          </p:cNvPr>
          <p:cNvSpPr>
            <a:spLocks noGrp="1"/>
          </p:cNvSpPr>
          <p:nvPr>
            <p:ph type="sldNum" sz="quarter" idx="10"/>
          </p:nvPr>
        </p:nvSpPr>
        <p:spPr/>
        <p:txBody>
          <a:bodyPr/>
          <a:lstStyle/>
          <a:p>
            <a:fld id="{2BE017B6-6466-CA44-A203-DCC007137B39}" type="slidenum">
              <a:rPr lang="en-US" smtClean="0"/>
              <a:pPr/>
              <a:t>10</a:t>
            </a:fld>
            <a:endParaRPr lang="en-US"/>
          </a:p>
        </p:txBody>
      </p:sp>
      <p:sp>
        <p:nvSpPr>
          <p:cNvPr id="3" name="Title 2">
            <a:extLst>
              <a:ext uri="{FF2B5EF4-FFF2-40B4-BE49-F238E27FC236}">
                <a16:creationId xmlns:a16="http://schemas.microsoft.com/office/drawing/2014/main" id="{0C567765-2A71-43A8-7787-ECAF257532B3}"/>
              </a:ext>
            </a:extLst>
          </p:cNvPr>
          <p:cNvSpPr>
            <a:spLocks noGrp="1"/>
          </p:cNvSpPr>
          <p:nvPr>
            <p:ph type="title"/>
          </p:nvPr>
        </p:nvSpPr>
        <p:spPr/>
        <p:txBody>
          <a:bodyPr/>
          <a:lstStyle/>
          <a:p>
            <a:r>
              <a:rPr lang="en-US" dirty="0"/>
              <a:t>A Path Towards Sustainable Unity</a:t>
            </a:r>
          </a:p>
        </p:txBody>
      </p:sp>
      <p:pic>
        <p:nvPicPr>
          <p:cNvPr id="6" name="Picture 5" descr="A logo for a company&#10;&#10;Description automatically generated">
            <a:extLst>
              <a:ext uri="{FF2B5EF4-FFF2-40B4-BE49-F238E27FC236}">
                <a16:creationId xmlns:a16="http://schemas.microsoft.com/office/drawing/2014/main" id="{FF2E7389-BC89-380A-9117-D555C46E9103}"/>
              </a:ext>
            </a:extLst>
          </p:cNvPr>
          <p:cNvPicPr>
            <a:picLocks noChangeAspect="1"/>
          </p:cNvPicPr>
          <p:nvPr/>
        </p:nvPicPr>
        <p:blipFill>
          <a:blip r:embed="rId2"/>
          <a:stretch>
            <a:fillRect/>
          </a:stretch>
        </p:blipFill>
        <p:spPr>
          <a:xfrm>
            <a:off x="989841" y="2599292"/>
            <a:ext cx="4240527" cy="2798257"/>
          </a:xfrm>
          <a:prstGeom prst="rect">
            <a:avLst/>
          </a:prstGeom>
        </p:spPr>
      </p:pic>
      <p:pic>
        <p:nvPicPr>
          <p:cNvPr id="7" name="Picture 6" descr="A blue letters on a white background&#10;&#10;Description automatically generated">
            <a:extLst>
              <a:ext uri="{FF2B5EF4-FFF2-40B4-BE49-F238E27FC236}">
                <a16:creationId xmlns:a16="http://schemas.microsoft.com/office/drawing/2014/main" id="{D1336480-E6AD-05C7-2782-30D6553FB550}"/>
              </a:ext>
            </a:extLst>
          </p:cNvPr>
          <p:cNvPicPr>
            <a:picLocks noChangeAspect="1"/>
          </p:cNvPicPr>
          <p:nvPr/>
        </p:nvPicPr>
        <p:blipFill>
          <a:blip r:embed="rId3"/>
          <a:stretch>
            <a:fillRect/>
          </a:stretch>
        </p:blipFill>
        <p:spPr>
          <a:xfrm>
            <a:off x="6314804" y="3323564"/>
            <a:ext cx="4883058" cy="1325563"/>
          </a:xfrm>
          <a:prstGeom prst="rect">
            <a:avLst/>
          </a:prstGeom>
        </p:spPr>
      </p:pic>
    </p:spTree>
    <p:extLst>
      <p:ext uri="{BB962C8B-B14F-4D97-AF65-F5344CB8AC3E}">
        <p14:creationId xmlns:p14="http://schemas.microsoft.com/office/powerpoint/2010/main" val="180453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river flowing through a body of water&#10;&#10;Description automatically generated">
            <a:extLst>
              <a:ext uri="{FF2B5EF4-FFF2-40B4-BE49-F238E27FC236}">
                <a16:creationId xmlns:a16="http://schemas.microsoft.com/office/drawing/2014/main" id="{BF38C3FB-72C0-8C9B-5D4D-A46C27701990}"/>
              </a:ext>
            </a:extLst>
          </p:cNvPr>
          <p:cNvPicPr>
            <a:picLocks noChangeAspect="1"/>
          </p:cNvPicPr>
          <p:nvPr/>
        </p:nvPicPr>
        <p:blipFill>
          <a:blip r:embed="rId3"/>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9B67D1E4-46AD-F1AB-7ABC-E2C32AC71256}"/>
              </a:ext>
            </a:extLst>
          </p:cNvPr>
          <p:cNvSpPr/>
          <p:nvPr/>
        </p:nvSpPr>
        <p:spPr>
          <a:xfrm>
            <a:off x="0" y="302419"/>
            <a:ext cx="12192000" cy="6858000"/>
          </a:xfrm>
          <a:prstGeom prst="rect">
            <a:avLst/>
          </a:prstGeom>
          <a:solidFill>
            <a:srgbClr val="FFFFFF">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7965" indent="-227965"/>
            <a:endParaRPr lang="en-US" dirty="0">
              <a:latin typeface="Arial"/>
              <a:cs typeface="Arial"/>
            </a:endParaRPr>
          </a:p>
        </p:txBody>
      </p:sp>
      <p:sp>
        <p:nvSpPr>
          <p:cNvPr id="2" name="Content Placeholder 1">
            <a:extLst>
              <a:ext uri="{FF2B5EF4-FFF2-40B4-BE49-F238E27FC236}">
                <a16:creationId xmlns:a16="http://schemas.microsoft.com/office/drawing/2014/main" id="{F1B9D9D8-B5C2-3998-B459-44E16B170EA2}"/>
              </a:ext>
            </a:extLst>
          </p:cNvPr>
          <p:cNvSpPr>
            <a:spLocks noGrp="1"/>
          </p:cNvSpPr>
          <p:nvPr>
            <p:ph idx="1"/>
          </p:nvPr>
        </p:nvSpPr>
        <p:spPr/>
        <p:txBody>
          <a:bodyPr vert="horz" lIns="91440" tIns="45720" rIns="91440" bIns="45720" rtlCol="0" anchor="t">
            <a:normAutofit/>
          </a:bodyPr>
          <a:lstStyle/>
          <a:p>
            <a:pPr marL="227965" indent="-227965"/>
            <a:r>
              <a:rPr lang="en-US" dirty="0">
                <a:latin typeface="Arial"/>
                <a:cs typeface="Arial"/>
              </a:rPr>
              <a:t>Recruitment into </a:t>
            </a:r>
            <a:endParaRPr lang="en-US" dirty="0"/>
          </a:p>
          <a:p>
            <a:pPr marL="685165" lvl="1" indent="-227965">
              <a:buFont typeface="Courier New"/>
              <a:buChar char="o"/>
            </a:pPr>
            <a:endParaRPr lang="en-US" dirty="0">
              <a:latin typeface="Arial"/>
              <a:cs typeface="Arial"/>
            </a:endParaRPr>
          </a:p>
          <a:p>
            <a:pPr marL="227965" indent="-227965"/>
            <a:endParaRPr lang="en-US" dirty="0">
              <a:latin typeface="Arial"/>
              <a:cs typeface="Arial"/>
            </a:endParaRPr>
          </a:p>
          <a:p>
            <a:pPr marL="227965" indent="-227965"/>
            <a:r>
              <a:rPr lang="en-US" dirty="0">
                <a:latin typeface="Arial"/>
                <a:cs typeface="Arial"/>
              </a:rPr>
              <a:t>Retention within</a:t>
            </a:r>
          </a:p>
          <a:p>
            <a:pPr marL="0" indent="0">
              <a:buNone/>
            </a:pPr>
            <a:endParaRPr lang="en-US" dirty="0">
              <a:cs typeface="Arial"/>
            </a:endParaRPr>
          </a:p>
          <a:p>
            <a:pPr marL="227965" indent="-227965"/>
            <a:endParaRPr lang="en-US" dirty="0">
              <a:latin typeface="Arial"/>
              <a:cs typeface="Arial"/>
            </a:endParaRPr>
          </a:p>
          <a:p>
            <a:pPr marL="227965" indent="-227965"/>
            <a:r>
              <a:rPr lang="en-US" dirty="0">
                <a:latin typeface="Arial"/>
                <a:cs typeface="Arial"/>
              </a:rPr>
              <a:t>Resilience afterwards</a:t>
            </a:r>
          </a:p>
        </p:txBody>
      </p:sp>
      <p:sp>
        <p:nvSpPr>
          <p:cNvPr id="3" name="Title 2">
            <a:extLst>
              <a:ext uri="{FF2B5EF4-FFF2-40B4-BE49-F238E27FC236}">
                <a16:creationId xmlns:a16="http://schemas.microsoft.com/office/drawing/2014/main" id="{16762DBB-5474-E631-AE26-DD9B53F0426B}"/>
              </a:ext>
            </a:extLst>
          </p:cNvPr>
          <p:cNvSpPr>
            <a:spLocks noGrp="1"/>
          </p:cNvSpPr>
          <p:nvPr>
            <p:ph type="title"/>
          </p:nvPr>
        </p:nvSpPr>
        <p:spPr>
          <a:xfrm>
            <a:off x="838199" y="302419"/>
            <a:ext cx="10777695" cy="1325563"/>
          </a:xfrm>
        </p:spPr>
        <p:txBody>
          <a:bodyPr>
            <a:normAutofit/>
          </a:bodyPr>
          <a:lstStyle/>
          <a:p>
            <a:r>
              <a:rPr lang="en-US" sz="4000" dirty="0">
                <a:latin typeface="Arial"/>
                <a:cs typeface="Arial"/>
              </a:rPr>
              <a:t>Creating a Resilient Engineering Workforce</a:t>
            </a:r>
            <a:endParaRPr lang="en-US" sz="4000" dirty="0"/>
          </a:p>
        </p:txBody>
      </p:sp>
      <p:sp>
        <p:nvSpPr>
          <p:cNvPr id="4" name="Slide Number Placeholder 3">
            <a:extLst>
              <a:ext uri="{FF2B5EF4-FFF2-40B4-BE49-F238E27FC236}">
                <a16:creationId xmlns:a16="http://schemas.microsoft.com/office/drawing/2014/main" id="{87F33371-51E6-5AC3-BA55-90AE5854AC18}"/>
              </a:ext>
            </a:extLst>
          </p:cNvPr>
          <p:cNvSpPr>
            <a:spLocks noGrp="1"/>
          </p:cNvSpPr>
          <p:nvPr>
            <p:ph type="sldNum" sz="quarter" idx="10"/>
          </p:nvPr>
        </p:nvSpPr>
        <p:spPr/>
        <p:txBody>
          <a:bodyPr/>
          <a:lstStyle/>
          <a:p>
            <a:fld id="{2BE017B6-6466-CA44-A203-DCC007137B39}" type="slidenum">
              <a:rPr lang="en-US" smtClean="0"/>
              <a:pPr/>
              <a:t>11</a:t>
            </a:fld>
            <a:endParaRPr lang="en-US"/>
          </a:p>
        </p:txBody>
      </p:sp>
      <p:cxnSp>
        <p:nvCxnSpPr>
          <p:cNvPr id="10" name="Straight Connector 9">
            <a:extLst>
              <a:ext uri="{FF2B5EF4-FFF2-40B4-BE49-F238E27FC236}">
                <a16:creationId xmlns:a16="http://schemas.microsoft.com/office/drawing/2014/main" id="{95F9B18E-88F5-56EA-491D-7B6BFF6C8FF0}"/>
              </a:ext>
            </a:extLst>
          </p:cNvPr>
          <p:cNvCxnSpPr/>
          <p:nvPr/>
        </p:nvCxnSpPr>
        <p:spPr>
          <a:xfrm>
            <a:off x="838201" y="1332089"/>
            <a:ext cx="9810044"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5617BA1-53FA-34C3-380F-D46AA55980EE}"/>
              </a:ext>
            </a:extLst>
          </p:cNvPr>
          <p:cNvSpPr txBox="1"/>
          <p:nvPr/>
        </p:nvSpPr>
        <p:spPr>
          <a:xfrm>
            <a:off x="1396718" y="2237382"/>
            <a:ext cx="6074228" cy="369332"/>
          </a:xfrm>
          <a:prstGeom prst="rect">
            <a:avLst/>
          </a:prstGeom>
          <a:noFill/>
        </p:spPr>
        <p:txBody>
          <a:bodyPr wrap="square">
            <a:spAutoFit/>
          </a:bodyPr>
          <a:lstStyle/>
          <a:p>
            <a:r>
              <a:rPr lang="en-US" dirty="0">
                <a:latin typeface="Arial"/>
                <a:cs typeface="Arial"/>
              </a:rPr>
              <a:t>Market engineering to broader communities</a:t>
            </a:r>
            <a:endParaRPr lang="en-US" dirty="0"/>
          </a:p>
        </p:txBody>
      </p:sp>
      <p:sp>
        <p:nvSpPr>
          <p:cNvPr id="9" name="TextBox 8">
            <a:extLst>
              <a:ext uri="{FF2B5EF4-FFF2-40B4-BE49-F238E27FC236}">
                <a16:creationId xmlns:a16="http://schemas.microsoft.com/office/drawing/2014/main" id="{30ADCA6D-26ED-84FF-29D2-59C5F06183DE}"/>
              </a:ext>
            </a:extLst>
          </p:cNvPr>
          <p:cNvSpPr txBox="1"/>
          <p:nvPr/>
        </p:nvSpPr>
        <p:spPr>
          <a:xfrm>
            <a:off x="1396718" y="3710802"/>
            <a:ext cx="6074228" cy="369332"/>
          </a:xfrm>
          <a:prstGeom prst="rect">
            <a:avLst/>
          </a:prstGeom>
          <a:noFill/>
        </p:spPr>
        <p:txBody>
          <a:bodyPr wrap="square">
            <a:spAutoFit/>
          </a:bodyPr>
          <a:lstStyle/>
          <a:p>
            <a:pPr marL="58738" lvl="1"/>
            <a:r>
              <a:rPr lang="en-US" dirty="0">
                <a:latin typeface="Arial"/>
                <a:cs typeface="Arial"/>
              </a:rPr>
              <a:t>C</a:t>
            </a:r>
            <a:r>
              <a:rPr lang="en-US" dirty="0">
                <a:solidFill>
                  <a:schemeClr val="tx1"/>
                </a:solidFill>
                <a:latin typeface="Arial"/>
                <a:cs typeface="Arial"/>
              </a:rPr>
              <a:t>reating a safe and welcoming experience for all</a:t>
            </a:r>
            <a:endParaRPr lang="en-US" dirty="0">
              <a:solidFill>
                <a:schemeClr val="tx1"/>
              </a:solidFill>
              <a:cs typeface="Arial"/>
            </a:endParaRPr>
          </a:p>
        </p:txBody>
      </p:sp>
      <p:sp>
        <p:nvSpPr>
          <p:cNvPr id="14" name="TextBox 13">
            <a:extLst>
              <a:ext uri="{FF2B5EF4-FFF2-40B4-BE49-F238E27FC236}">
                <a16:creationId xmlns:a16="http://schemas.microsoft.com/office/drawing/2014/main" id="{CE1F8AF5-3A5B-C560-66D4-E32E7EF5C0D7}"/>
              </a:ext>
            </a:extLst>
          </p:cNvPr>
          <p:cNvSpPr txBox="1"/>
          <p:nvPr/>
        </p:nvSpPr>
        <p:spPr>
          <a:xfrm>
            <a:off x="1396717" y="5144024"/>
            <a:ext cx="7084091" cy="369332"/>
          </a:xfrm>
          <a:prstGeom prst="rect">
            <a:avLst/>
          </a:prstGeom>
          <a:noFill/>
        </p:spPr>
        <p:txBody>
          <a:bodyPr wrap="square">
            <a:spAutoFit/>
          </a:bodyPr>
          <a:lstStyle/>
          <a:p>
            <a:pPr marL="58738" lvl="1"/>
            <a:r>
              <a:rPr lang="en-US" dirty="0">
                <a:latin typeface="Arial"/>
                <a:cs typeface="Arial"/>
              </a:rPr>
              <a:t>Provide skills and confidence to maintain career after graduation</a:t>
            </a:r>
            <a:endParaRPr lang="en-US" sz="2000" dirty="0"/>
          </a:p>
        </p:txBody>
      </p:sp>
      <p:pic>
        <p:nvPicPr>
          <p:cNvPr id="5" name="Picture 4" descr="A colorful lines on a white background&#10;&#10;Description automatically generated">
            <a:extLst>
              <a:ext uri="{FF2B5EF4-FFF2-40B4-BE49-F238E27FC236}">
                <a16:creationId xmlns:a16="http://schemas.microsoft.com/office/drawing/2014/main" id="{CCAF3D67-8223-5D30-AB71-61896706F7D7}"/>
              </a:ext>
            </a:extLst>
          </p:cNvPr>
          <p:cNvPicPr>
            <a:picLocks noChangeAspect="1"/>
          </p:cNvPicPr>
          <p:nvPr/>
        </p:nvPicPr>
        <p:blipFill>
          <a:blip r:embed="rId4"/>
          <a:stretch>
            <a:fillRect/>
          </a:stretch>
        </p:blipFill>
        <p:spPr>
          <a:xfrm>
            <a:off x="7572375" y="1796642"/>
            <a:ext cx="4200525" cy="3190875"/>
          </a:xfrm>
          <a:prstGeom prst="rect">
            <a:avLst/>
          </a:prstGeom>
        </p:spPr>
      </p:pic>
      <p:sp>
        <p:nvSpPr>
          <p:cNvPr id="8" name="TextBox 7">
            <a:extLst>
              <a:ext uri="{FF2B5EF4-FFF2-40B4-BE49-F238E27FC236}">
                <a16:creationId xmlns:a16="http://schemas.microsoft.com/office/drawing/2014/main" id="{B8067E36-7553-AEC2-D3FA-FF0563694FA6}"/>
              </a:ext>
            </a:extLst>
          </p:cNvPr>
          <p:cNvSpPr txBox="1"/>
          <p:nvPr/>
        </p:nvSpPr>
        <p:spPr>
          <a:xfrm>
            <a:off x="7470946" y="1361772"/>
            <a:ext cx="605615" cy="369332"/>
          </a:xfrm>
          <a:prstGeom prst="rect">
            <a:avLst/>
          </a:prstGeom>
          <a:noFill/>
        </p:spPr>
        <p:txBody>
          <a:bodyPr wrap="none" rtlCol="0">
            <a:spAutoFit/>
          </a:bodyPr>
          <a:lstStyle/>
          <a:p>
            <a:r>
              <a:rPr lang="en-US" dirty="0"/>
              <a:t>K-12</a:t>
            </a:r>
          </a:p>
        </p:txBody>
      </p:sp>
      <p:sp>
        <p:nvSpPr>
          <p:cNvPr id="13" name="TextBox 12">
            <a:extLst>
              <a:ext uri="{FF2B5EF4-FFF2-40B4-BE49-F238E27FC236}">
                <a16:creationId xmlns:a16="http://schemas.microsoft.com/office/drawing/2014/main" id="{F6042765-1F27-C874-060D-6668A3DA5026}"/>
              </a:ext>
            </a:extLst>
          </p:cNvPr>
          <p:cNvSpPr txBox="1"/>
          <p:nvPr/>
        </p:nvSpPr>
        <p:spPr>
          <a:xfrm>
            <a:off x="8777903" y="1370088"/>
            <a:ext cx="1610697" cy="369332"/>
          </a:xfrm>
          <a:prstGeom prst="rect">
            <a:avLst/>
          </a:prstGeom>
          <a:noFill/>
        </p:spPr>
        <p:txBody>
          <a:bodyPr wrap="none" rtlCol="0">
            <a:spAutoFit/>
          </a:bodyPr>
          <a:lstStyle/>
          <a:p>
            <a:r>
              <a:rPr lang="en-US" dirty="0"/>
              <a:t>Post-secondary</a:t>
            </a:r>
          </a:p>
        </p:txBody>
      </p:sp>
      <p:sp>
        <p:nvSpPr>
          <p:cNvPr id="15" name="TextBox 14">
            <a:extLst>
              <a:ext uri="{FF2B5EF4-FFF2-40B4-BE49-F238E27FC236}">
                <a16:creationId xmlns:a16="http://schemas.microsoft.com/office/drawing/2014/main" id="{24DFF249-B77E-362E-0350-A056AA573735}"/>
              </a:ext>
            </a:extLst>
          </p:cNvPr>
          <p:cNvSpPr txBox="1"/>
          <p:nvPr/>
        </p:nvSpPr>
        <p:spPr>
          <a:xfrm>
            <a:off x="11059674" y="1309557"/>
            <a:ext cx="1163780" cy="369332"/>
          </a:xfrm>
          <a:prstGeom prst="rect">
            <a:avLst/>
          </a:prstGeom>
          <a:noFill/>
        </p:spPr>
        <p:txBody>
          <a:bodyPr wrap="none" rtlCol="0">
            <a:spAutoFit/>
          </a:bodyPr>
          <a:lstStyle/>
          <a:p>
            <a:r>
              <a:rPr lang="en-US" dirty="0"/>
              <a:t>Workforce</a:t>
            </a:r>
          </a:p>
        </p:txBody>
      </p:sp>
    </p:spTree>
    <p:extLst>
      <p:ext uri="{BB962C8B-B14F-4D97-AF65-F5344CB8AC3E}">
        <p14:creationId xmlns:p14="http://schemas.microsoft.com/office/powerpoint/2010/main" val="1334259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46E78B-824F-44A0-D24C-B380B2FF3C34}"/>
              </a:ext>
            </a:extLst>
          </p:cNvPr>
          <p:cNvSpPr>
            <a:spLocks noGrp="1"/>
          </p:cNvSpPr>
          <p:nvPr>
            <p:ph type="title"/>
          </p:nvPr>
        </p:nvSpPr>
        <p:spPr/>
        <p:txBody>
          <a:bodyPr/>
          <a:lstStyle/>
          <a:p>
            <a:r>
              <a:rPr lang="en-US" sz="4000" dirty="0">
                <a:solidFill>
                  <a:srgbClr val="333333"/>
                </a:solidFill>
                <a:latin typeface="Arial"/>
                <a:cs typeface="Arial"/>
              </a:rPr>
              <a:t>Underserved Populations in Engineering </a:t>
            </a:r>
          </a:p>
        </p:txBody>
      </p:sp>
      <p:sp>
        <p:nvSpPr>
          <p:cNvPr id="4" name="Slide Number Placeholder 3">
            <a:extLst>
              <a:ext uri="{FF2B5EF4-FFF2-40B4-BE49-F238E27FC236}">
                <a16:creationId xmlns:a16="http://schemas.microsoft.com/office/drawing/2014/main" id="{7324A296-B81A-15C5-DB21-D51517B84F61}"/>
              </a:ext>
            </a:extLst>
          </p:cNvPr>
          <p:cNvSpPr>
            <a:spLocks noGrp="1"/>
          </p:cNvSpPr>
          <p:nvPr>
            <p:ph type="sldNum" sz="quarter" idx="10"/>
          </p:nvPr>
        </p:nvSpPr>
        <p:spPr/>
        <p:txBody>
          <a:bodyPr/>
          <a:lstStyle/>
          <a:p>
            <a:fld id="{2BE017B6-6466-CA44-A203-DCC007137B39}" type="slidenum">
              <a:rPr lang="en-US" smtClean="0"/>
              <a:pPr/>
              <a:t>12</a:t>
            </a:fld>
            <a:endParaRPr lang="en-US"/>
          </a:p>
        </p:txBody>
      </p:sp>
      <p:pic>
        <p:nvPicPr>
          <p:cNvPr id="9" name="Picture Placeholder 10" descr="A rainbow colored infinity symbol&#10;&#10;Description automatically generated">
            <a:extLst>
              <a:ext uri="{FF2B5EF4-FFF2-40B4-BE49-F238E27FC236}">
                <a16:creationId xmlns:a16="http://schemas.microsoft.com/office/drawing/2014/main" id="{D06B29F2-3ED7-0812-0C1E-45DE6B744774}"/>
              </a:ext>
            </a:extLst>
          </p:cNvPr>
          <p:cNvPicPr>
            <a:picLocks noChangeAspect="1"/>
          </p:cNvPicPr>
          <p:nvPr/>
        </p:nvPicPr>
        <p:blipFill>
          <a:blip r:embed="rId3"/>
          <a:srcRect l="6146" r="6146"/>
          <a:stretch>
            <a:fillRect/>
          </a:stretch>
        </p:blipFill>
        <p:spPr>
          <a:xfrm>
            <a:off x="478337" y="1782591"/>
            <a:ext cx="7221620" cy="4631461"/>
          </a:xfrm>
          <a:prstGeom prst="rect">
            <a:avLst/>
          </a:prstGeom>
          <a:noFill/>
        </p:spPr>
      </p:pic>
      <p:sp>
        <p:nvSpPr>
          <p:cNvPr id="12" name="TextBox 11">
            <a:extLst>
              <a:ext uri="{FF2B5EF4-FFF2-40B4-BE49-F238E27FC236}">
                <a16:creationId xmlns:a16="http://schemas.microsoft.com/office/drawing/2014/main" id="{012A3FEE-2FC8-D115-1C9A-CE1C671EF0FF}"/>
              </a:ext>
            </a:extLst>
          </p:cNvPr>
          <p:cNvSpPr txBox="1"/>
          <p:nvPr/>
        </p:nvSpPr>
        <p:spPr>
          <a:xfrm>
            <a:off x="1611639" y="2102324"/>
            <a:ext cx="1678211" cy="1015663"/>
          </a:xfrm>
          <a:prstGeom prst="rect">
            <a:avLst/>
          </a:prstGeom>
          <a:solidFill>
            <a:srgbClr val="000000">
              <a:alpha val="49020"/>
            </a:srgbClr>
          </a:solidFill>
          <a:effectLst>
            <a:softEdge rad="101600"/>
          </a:effectLst>
        </p:spPr>
        <p:txBody>
          <a:bodyPr wrap="square" lIns="91440" tIns="45720" rIns="91440" bIns="45720" rtlCol="0" anchor="t">
            <a:spAutoFit/>
          </a:bodyPr>
          <a:lstStyle/>
          <a:p>
            <a:pPr algn="ctr"/>
            <a:r>
              <a:rPr lang="en-US" sz="2400" b="1" dirty="0">
                <a:solidFill>
                  <a:srgbClr val="FFFFFF"/>
                </a:solidFill>
              </a:rPr>
              <a:t>ADHD</a:t>
            </a:r>
            <a:r>
              <a:rPr lang="en-US" dirty="0">
                <a:solidFill>
                  <a:srgbClr val="FFFFFF"/>
                </a:solidFill>
              </a:rPr>
              <a:t> </a:t>
            </a:r>
            <a:endParaRPr lang="en-US" sz="1800">
              <a:solidFill>
                <a:srgbClr val="FFFFFF"/>
              </a:solidFill>
            </a:endParaRPr>
          </a:p>
          <a:p>
            <a:pPr algn="ctr"/>
            <a:r>
              <a:rPr lang="en-US" sz="1800" dirty="0">
                <a:solidFill>
                  <a:srgbClr val="FFFFFF"/>
                </a:solidFill>
              </a:rPr>
              <a:t>Attention</a:t>
            </a:r>
            <a:r>
              <a:rPr lang="en-US" dirty="0">
                <a:solidFill>
                  <a:srgbClr val="FFFFFF"/>
                </a:solidFill>
              </a:rPr>
              <a:t> </a:t>
            </a:r>
            <a:r>
              <a:rPr lang="en-US" sz="1800" dirty="0">
                <a:solidFill>
                  <a:srgbClr val="FFFFFF"/>
                </a:solidFill>
              </a:rPr>
              <a:t> Hyperactivity</a:t>
            </a:r>
            <a:endParaRPr lang="en-US" sz="1800" dirty="0">
              <a:solidFill>
                <a:srgbClr val="FFFFFF"/>
              </a:solidFill>
              <a:ea typeface="Calibri"/>
              <a:cs typeface="Calibri"/>
            </a:endParaRPr>
          </a:p>
        </p:txBody>
      </p:sp>
      <p:sp>
        <p:nvSpPr>
          <p:cNvPr id="14" name="TextBox 13">
            <a:extLst>
              <a:ext uri="{FF2B5EF4-FFF2-40B4-BE49-F238E27FC236}">
                <a16:creationId xmlns:a16="http://schemas.microsoft.com/office/drawing/2014/main" id="{60350A89-04C3-2D5B-2666-8082F1585E67}"/>
              </a:ext>
            </a:extLst>
          </p:cNvPr>
          <p:cNvSpPr txBox="1"/>
          <p:nvPr/>
        </p:nvSpPr>
        <p:spPr>
          <a:xfrm>
            <a:off x="478337" y="3465689"/>
            <a:ext cx="1678211" cy="1015663"/>
          </a:xfrm>
          <a:prstGeom prst="rect">
            <a:avLst/>
          </a:prstGeom>
          <a:solidFill>
            <a:srgbClr val="000000">
              <a:alpha val="49020"/>
            </a:srgbClr>
          </a:solidFill>
          <a:effectLst>
            <a:softEdge rad="101600"/>
          </a:effectLst>
        </p:spPr>
        <p:txBody>
          <a:bodyPr wrap="square" rtlCol="0">
            <a:spAutoFit/>
          </a:bodyPr>
          <a:lstStyle/>
          <a:p>
            <a:pPr algn="ctr"/>
            <a:r>
              <a:rPr lang="en-US" sz="2400" b="1">
                <a:solidFill>
                  <a:srgbClr val="FFFFFF"/>
                </a:solidFill>
              </a:rPr>
              <a:t>ASD</a:t>
            </a:r>
            <a:r>
              <a:rPr lang="en-US" sz="1800">
                <a:solidFill>
                  <a:srgbClr val="FFFFFF"/>
                </a:solidFill>
              </a:rPr>
              <a:t> </a:t>
            </a:r>
          </a:p>
          <a:p>
            <a:pPr algn="ctr"/>
            <a:r>
              <a:rPr lang="en-US" sz="1800">
                <a:solidFill>
                  <a:srgbClr val="FFFFFF"/>
                </a:solidFill>
              </a:rPr>
              <a:t>Autism Spectrum</a:t>
            </a:r>
          </a:p>
        </p:txBody>
      </p:sp>
      <p:sp>
        <p:nvSpPr>
          <p:cNvPr id="16" name="TextBox 15">
            <a:extLst>
              <a:ext uri="{FF2B5EF4-FFF2-40B4-BE49-F238E27FC236}">
                <a16:creationId xmlns:a16="http://schemas.microsoft.com/office/drawing/2014/main" id="{AA0D63B7-DDF2-7DCC-5A1B-62B42A76669B}"/>
              </a:ext>
            </a:extLst>
          </p:cNvPr>
          <p:cNvSpPr txBox="1"/>
          <p:nvPr/>
        </p:nvSpPr>
        <p:spPr>
          <a:xfrm>
            <a:off x="2720091" y="5223344"/>
            <a:ext cx="1300929" cy="461665"/>
          </a:xfrm>
          <a:prstGeom prst="rect">
            <a:avLst/>
          </a:prstGeom>
          <a:solidFill>
            <a:srgbClr val="000000">
              <a:alpha val="49020"/>
            </a:srgbClr>
          </a:solidFill>
          <a:effectLst>
            <a:softEdge rad="101600"/>
          </a:effectLst>
        </p:spPr>
        <p:txBody>
          <a:bodyPr wrap="square" rtlCol="0">
            <a:spAutoFit/>
          </a:bodyPr>
          <a:lstStyle/>
          <a:p>
            <a:pPr algn="ctr"/>
            <a:r>
              <a:rPr lang="en-US" sz="2400" b="1" dirty="0">
                <a:solidFill>
                  <a:srgbClr val="FFFFFF"/>
                </a:solidFill>
              </a:rPr>
              <a:t>Dyslexia</a:t>
            </a:r>
            <a:r>
              <a:rPr lang="en-US" sz="1800" dirty="0">
                <a:solidFill>
                  <a:srgbClr val="FFFFFF"/>
                </a:solidFill>
              </a:rPr>
              <a:t> </a:t>
            </a:r>
          </a:p>
        </p:txBody>
      </p:sp>
      <p:sp>
        <p:nvSpPr>
          <p:cNvPr id="18" name="TextBox 17">
            <a:extLst>
              <a:ext uri="{FF2B5EF4-FFF2-40B4-BE49-F238E27FC236}">
                <a16:creationId xmlns:a16="http://schemas.microsoft.com/office/drawing/2014/main" id="{82C78529-1A73-E968-7A2C-CABE44D86614}"/>
              </a:ext>
            </a:extLst>
          </p:cNvPr>
          <p:cNvSpPr txBox="1"/>
          <p:nvPr/>
        </p:nvSpPr>
        <p:spPr>
          <a:xfrm>
            <a:off x="4777625" y="2634693"/>
            <a:ext cx="1658558" cy="830997"/>
          </a:xfrm>
          <a:prstGeom prst="rect">
            <a:avLst/>
          </a:prstGeom>
          <a:solidFill>
            <a:srgbClr val="000000">
              <a:alpha val="49020"/>
            </a:srgbClr>
          </a:solidFill>
          <a:effectLst>
            <a:softEdge rad="101600"/>
          </a:effectLst>
        </p:spPr>
        <p:txBody>
          <a:bodyPr wrap="square" rtlCol="0">
            <a:spAutoFit/>
          </a:bodyPr>
          <a:lstStyle/>
          <a:p>
            <a:pPr algn="ctr"/>
            <a:r>
              <a:rPr lang="en-US" sz="2400" b="1" dirty="0">
                <a:solidFill>
                  <a:srgbClr val="FFFFFF"/>
                </a:solidFill>
              </a:rPr>
              <a:t>Tourette Syndrome</a:t>
            </a:r>
            <a:endParaRPr lang="en-US" sz="1800" dirty="0">
              <a:solidFill>
                <a:srgbClr val="FFFFFF"/>
              </a:solidFill>
            </a:endParaRPr>
          </a:p>
        </p:txBody>
      </p:sp>
      <p:sp>
        <p:nvSpPr>
          <p:cNvPr id="20" name="TextBox 19">
            <a:extLst>
              <a:ext uri="{FF2B5EF4-FFF2-40B4-BE49-F238E27FC236}">
                <a16:creationId xmlns:a16="http://schemas.microsoft.com/office/drawing/2014/main" id="{3A7AC69A-6438-4D5C-1BCB-836153B29F2B}"/>
              </a:ext>
            </a:extLst>
          </p:cNvPr>
          <p:cNvSpPr txBox="1"/>
          <p:nvPr/>
        </p:nvSpPr>
        <p:spPr>
          <a:xfrm>
            <a:off x="6113808" y="3465689"/>
            <a:ext cx="1658558" cy="1200329"/>
          </a:xfrm>
          <a:prstGeom prst="rect">
            <a:avLst/>
          </a:prstGeom>
          <a:solidFill>
            <a:srgbClr val="000000">
              <a:alpha val="49020"/>
            </a:srgbClr>
          </a:solidFill>
          <a:effectLst>
            <a:softEdge rad="101600"/>
          </a:effectLst>
        </p:spPr>
        <p:txBody>
          <a:bodyPr wrap="square" rtlCol="0">
            <a:spAutoFit/>
          </a:bodyPr>
          <a:lstStyle/>
          <a:p>
            <a:pPr algn="ctr"/>
            <a:r>
              <a:rPr lang="en-US" sz="2400" b="1" dirty="0">
                <a:solidFill>
                  <a:srgbClr val="FFFFFF"/>
                </a:solidFill>
              </a:rPr>
              <a:t>Intellectual/Learning Disabilities</a:t>
            </a:r>
            <a:endParaRPr lang="en-US" sz="1800" dirty="0">
              <a:solidFill>
                <a:srgbClr val="FFFFFF"/>
              </a:solidFill>
            </a:endParaRPr>
          </a:p>
        </p:txBody>
      </p:sp>
      <p:sp>
        <p:nvSpPr>
          <p:cNvPr id="22" name="TextBox 21">
            <a:extLst>
              <a:ext uri="{FF2B5EF4-FFF2-40B4-BE49-F238E27FC236}">
                <a16:creationId xmlns:a16="http://schemas.microsoft.com/office/drawing/2014/main" id="{AA36AA1B-1977-13F5-6A04-ACA8C6B0B5C8}"/>
              </a:ext>
            </a:extLst>
          </p:cNvPr>
          <p:cNvSpPr txBox="1"/>
          <p:nvPr/>
        </p:nvSpPr>
        <p:spPr>
          <a:xfrm>
            <a:off x="5338064" y="5144462"/>
            <a:ext cx="1658558" cy="830997"/>
          </a:xfrm>
          <a:prstGeom prst="rect">
            <a:avLst/>
          </a:prstGeom>
          <a:solidFill>
            <a:srgbClr val="000000">
              <a:alpha val="49020"/>
            </a:srgbClr>
          </a:solidFill>
          <a:effectLst>
            <a:softEdge rad="101600"/>
          </a:effectLst>
        </p:spPr>
        <p:txBody>
          <a:bodyPr wrap="square" rtlCol="0">
            <a:spAutoFit/>
          </a:bodyPr>
          <a:lstStyle/>
          <a:p>
            <a:pPr algn="ctr"/>
            <a:r>
              <a:rPr lang="en-US" sz="2400" b="1" dirty="0">
                <a:solidFill>
                  <a:srgbClr val="FFFFFF"/>
                </a:solidFill>
              </a:rPr>
              <a:t>Other</a:t>
            </a:r>
          </a:p>
          <a:p>
            <a:pPr algn="ctr"/>
            <a:r>
              <a:rPr lang="en-US" sz="2400" b="1" dirty="0">
                <a:solidFill>
                  <a:srgbClr val="FFFFFF"/>
                </a:solidFill>
              </a:rPr>
              <a:t>Conditions</a:t>
            </a:r>
            <a:endParaRPr lang="en-US" sz="1800" dirty="0">
              <a:solidFill>
                <a:srgbClr val="FFFFFF"/>
              </a:solidFill>
            </a:endParaRPr>
          </a:p>
        </p:txBody>
      </p:sp>
      <p:sp>
        <p:nvSpPr>
          <p:cNvPr id="23" name="TextBox 22">
            <a:extLst>
              <a:ext uri="{FF2B5EF4-FFF2-40B4-BE49-F238E27FC236}">
                <a16:creationId xmlns:a16="http://schemas.microsoft.com/office/drawing/2014/main" id="{D3E6DE0E-A9C7-EC7A-B87A-D916490B4E21}"/>
              </a:ext>
            </a:extLst>
          </p:cNvPr>
          <p:cNvSpPr txBox="1"/>
          <p:nvPr/>
        </p:nvSpPr>
        <p:spPr>
          <a:xfrm>
            <a:off x="8198485" y="2367171"/>
            <a:ext cx="3884851"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latin typeface="Arial" panose="020B0604020202020204" pitchFamily="34" charset="0"/>
                <a:cs typeface="Arial" panose="020B0604020202020204" pitchFamily="34" charset="0"/>
              </a:rPr>
              <a:t>15-20% of general population</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Neurodivergent STEM graduates experience:</a:t>
            </a:r>
          </a:p>
          <a:p>
            <a:pPr marL="234950" indent="-234950">
              <a:buFont typeface="Arial"/>
              <a:buChar char="•"/>
            </a:pPr>
            <a:endParaRPr lang="en-US" sz="2200" dirty="0">
              <a:latin typeface="Arial" panose="020B0604020202020204" pitchFamily="34" charset="0"/>
              <a:cs typeface="Arial" panose="020B0604020202020204" pitchFamily="34" charset="0"/>
            </a:endParaRPr>
          </a:p>
          <a:p>
            <a:pPr marL="234950" indent="-234950">
              <a:buFont typeface="Arial"/>
              <a:buChar char="•"/>
            </a:pPr>
            <a:r>
              <a:rPr lang="en-US" sz="2200" dirty="0">
                <a:latin typeface="Arial" panose="020B0604020202020204" pitchFamily="34" charset="0"/>
                <a:cs typeface="Arial" panose="020B0604020202020204" pitchFamily="34" charset="0"/>
              </a:rPr>
              <a:t>Unemployment rate of 30%</a:t>
            </a:r>
          </a:p>
          <a:p>
            <a:pPr marL="234950" indent="-234950">
              <a:buFont typeface="Arial"/>
              <a:buChar char="•"/>
            </a:pPr>
            <a:endParaRPr lang="en-US" sz="2200" dirty="0">
              <a:latin typeface="Arial" panose="020B0604020202020204" pitchFamily="34" charset="0"/>
              <a:cs typeface="Arial" panose="020B0604020202020204" pitchFamily="34" charset="0"/>
            </a:endParaRPr>
          </a:p>
          <a:p>
            <a:pPr marL="234950" indent="-234950">
              <a:buFont typeface="Arial"/>
              <a:buChar char="•"/>
            </a:pPr>
            <a:r>
              <a:rPr lang="en-US" sz="2200" dirty="0">
                <a:latin typeface="Arial" panose="020B0604020202020204" pitchFamily="34" charset="0"/>
                <a:cs typeface="Arial" panose="020B0604020202020204" pitchFamily="34" charset="0"/>
              </a:rPr>
              <a:t>Underemployment as high as 80%</a:t>
            </a:r>
            <a:endParaRPr lang="en-US" sz="2200" dirty="0">
              <a:ea typeface="Calibri"/>
              <a:cs typeface="Calibri"/>
            </a:endParaRPr>
          </a:p>
        </p:txBody>
      </p:sp>
    </p:spTree>
    <p:extLst>
      <p:ext uri="{BB962C8B-B14F-4D97-AF65-F5344CB8AC3E}">
        <p14:creationId xmlns:p14="http://schemas.microsoft.com/office/powerpoint/2010/main" val="1049092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90EA11-EBB6-5C02-0218-B938C8A7B090}"/>
              </a:ext>
            </a:extLst>
          </p:cNvPr>
          <p:cNvSpPr>
            <a:spLocks noGrp="1"/>
          </p:cNvSpPr>
          <p:nvPr>
            <p:ph type="title"/>
          </p:nvPr>
        </p:nvSpPr>
        <p:spPr/>
        <p:txBody>
          <a:bodyPr/>
          <a:lstStyle/>
          <a:p>
            <a:r>
              <a:rPr lang="en-US" dirty="0"/>
              <a:t>Neurodivergent Student Challenges</a:t>
            </a:r>
          </a:p>
        </p:txBody>
      </p:sp>
      <p:sp>
        <p:nvSpPr>
          <p:cNvPr id="4" name="Slide Number Placeholder 3">
            <a:extLst>
              <a:ext uri="{FF2B5EF4-FFF2-40B4-BE49-F238E27FC236}">
                <a16:creationId xmlns:a16="http://schemas.microsoft.com/office/drawing/2014/main" id="{C7D4651F-1FA8-D13D-2769-C0D8B8F9E283}"/>
              </a:ext>
            </a:extLst>
          </p:cNvPr>
          <p:cNvSpPr>
            <a:spLocks noGrp="1"/>
          </p:cNvSpPr>
          <p:nvPr>
            <p:ph type="sldNum" sz="quarter" idx="4"/>
          </p:nvPr>
        </p:nvSpPr>
        <p:spPr>
          <a:xfrm>
            <a:off x="9017000" y="6173472"/>
            <a:ext cx="2743200" cy="365125"/>
          </a:xfrm>
        </p:spPr>
        <p:txBody>
          <a:bodyPr/>
          <a:lstStyle/>
          <a:p>
            <a:fld id="{2BE017B6-6466-CA44-A203-DCC007137B39}" type="slidenum">
              <a:rPr lang="en-US" smtClean="0"/>
              <a:pPr/>
              <a:t>13</a:t>
            </a:fld>
            <a:endParaRPr lang="en-US"/>
          </a:p>
        </p:txBody>
      </p:sp>
      <p:grpSp>
        <p:nvGrpSpPr>
          <p:cNvPr id="14" name="Group 13">
            <a:extLst>
              <a:ext uri="{FF2B5EF4-FFF2-40B4-BE49-F238E27FC236}">
                <a16:creationId xmlns:a16="http://schemas.microsoft.com/office/drawing/2014/main" id="{8A005F4E-3E2B-FE60-92D7-925048B728ED}"/>
              </a:ext>
            </a:extLst>
          </p:cNvPr>
          <p:cNvGrpSpPr/>
          <p:nvPr/>
        </p:nvGrpSpPr>
        <p:grpSpPr>
          <a:xfrm>
            <a:off x="841877" y="2231301"/>
            <a:ext cx="2648216" cy="3820894"/>
            <a:chOff x="841877" y="2231301"/>
            <a:chExt cx="2648216" cy="3820894"/>
          </a:xfrm>
        </p:grpSpPr>
        <p:sp>
          <p:nvSpPr>
            <p:cNvPr id="5" name="Oval 4">
              <a:extLst>
                <a:ext uri="{FF2B5EF4-FFF2-40B4-BE49-F238E27FC236}">
                  <a16:creationId xmlns:a16="http://schemas.microsoft.com/office/drawing/2014/main" id="{AD17E819-96F3-17E6-7FF4-9F301114225C}"/>
                </a:ext>
              </a:extLst>
            </p:cNvPr>
            <p:cNvSpPr/>
            <p:nvPr/>
          </p:nvSpPr>
          <p:spPr>
            <a:xfrm>
              <a:off x="1040130" y="2231301"/>
              <a:ext cx="2251710" cy="22517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C9C58A4-42B9-C681-4984-E1360ADCF9CC}"/>
                </a:ext>
              </a:extLst>
            </p:cNvPr>
            <p:cNvSpPr txBox="1"/>
            <p:nvPr/>
          </p:nvSpPr>
          <p:spPr>
            <a:xfrm>
              <a:off x="1215922" y="3003213"/>
              <a:ext cx="1900126" cy="707886"/>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Completing College</a:t>
              </a:r>
            </a:p>
          </p:txBody>
        </p:sp>
        <p:sp>
          <p:nvSpPr>
            <p:cNvPr id="11" name="TextBox 10">
              <a:extLst>
                <a:ext uri="{FF2B5EF4-FFF2-40B4-BE49-F238E27FC236}">
                  <a16:creationId xmlns:a16="http://schemas.microsoft.com/office/drawing/2014/main" id="{1AF88F59-CC19-9785-F1A2-7E5988CB4D80}"/>
                </a:ext>
              </a:extLst>
            </p:cNvPr>
            <p:cNvSpPr txBox="1"/>
            <p:nvPr/>
          </p:nvSpPr>
          <p:spPr>
            <a:xfrm>
              <a:off x="841877" y="4728756"/>
              <a:ext cx="2648216"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t>Lack of awareness (Ableism)</a:t>
              </a:r>
            </a:p>
            <a:p>
              <a:pPr marL="285750" indent="-285750">
                <a:buFont typeface="Arial" panose="020B0604020202020204" pitchFamily="34" charset="0"/>
                <a:buChar char="•"/>
              </a:pPr>
              <a:r>
                <a:rPr lang="en-US" sz="2000" dirty="0"/>
                <a:t>Higher drop-out rate</a:t>
              </a:r>
            </a:p>
            <a:p>
              <a:endParaRPr lang="en-US" sz="2000" dirty="0"/>
            </a:p>
          </p:txBody>
        </p:sp>
      </p:grpSp>
      <p:grpSp>
        <p:nvGrpSpPr>
          <p:cNvPr id="15" name="Group 14">
            <a:extLst>
              <a:ext uri="{FF2B5EF4-FFF2-40B4-BE49-F238E27FC236}">
                <a16:creationId xmlns:a16="http://schemas.microsoft.com/office/drawing/2014/main" id="{46B4574E-B518-9A23-0057-EA63879E4862}"/>
              </a:ext>
            </a:extLst>
          </p:cNvPr>
          <p:cNvGrpSpPr/>
          <p:nvPr/>
        </p:nvGrpSpPr>
        <p:grpSpPr>
          <a:xfrm>
            <a:off x="4041913" y="2231301"/>
            <a:ext cx="3140823" cy="3427393"/>
            <a:chOff x="4041913" y="2231301"/>
            <a:chExt cx="3140823" cy="3427393"/>
          </a:xfrm>
        </p:grpSpPr>
        <p:sp>
          <p:nvSpPr>
            <p:cNvPr id="7" name="Oval 6">
              <a:extLst>
                <a:ext uri="{FF2B5EF4-FFF2-40B4-BE49-F238E27FC236}">
                  <a16:creationId xmlns:a16="http://schemas.microsoft.com/office/drawing/2014/main" id="{6879003E-9281-0DD5-FA65-4805B99F76E4}"/>
                </a:ext>
              </a:extLst>
            </p:cNvPr>
            <p:cNvSpPr/>
            <p:nvPr/>
          </p:nvSpPr>
          <p:spPr>
            <a:xfrm>
              <a:off x="4353191" y="2231301"/>
              <a:ext cx="2251710" cy="22517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45A9E9F-B38A-6CE4-82D1-9CF9B14EE0BF}"/>
                </a:ext>
              </a:extLst>
            </p:cNvPr>
            <p:cNvSpPr txBox="1"/>
            <p:nvPr/>
          </p:nvSpPr>
          <p:spPr>
            <a:xfrm>
              <a:off x="4528983" y="3003213"/>
              <a:ext cx="1900126" cy="707886"/>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Accessing Services</a:t>
              </a:r>
            </a:p>
          </p:txBody>
        </p:sp>
        <p:sp>
          <p:nvSpPr>
            <p:cNvPr id="12" name="TextBox 11">
              <a:extLst>
                <a:ext uri="{FF2B5EF4-FFF2-40B4-BE49-F238E27FC236}">
                  <a16:creationId xmlns:a16="http://schemas.microsoft.com/office/drawing/2014/main" id="{21D2BFF3-4A05-1C25-9AB8-381A400241F5}"/>
                </a:ext>
              </a:extLst>
            </p:cNvPr>
            <p:cNvSpPr txBox="1"/>
            <p:nvPr/>
          </p:nvSpPr>
          <p:spPr>
            <a:xfrm>
              <a:off x="4041913" y="4643031"/>
              <a:ext cx="3140823"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t>Time to receive diagnosis</a:t>
              </a:r>
            </a:p>
            <a:p>
              <a:pPr marL="285750" indent="-285750">
                <a:buFont typeface="Arial" panose="020B0604020202020204" pitchFamily="34" charset="0"/>
                <a:buChar char="•"/>
              </a:pPr>
              <a:r>
                <a:rPr lang="en-US" sz="2000" dirty="0"/>
                <a:t>Not all students disclose</a:t>
              </a:r>
            </a:p>
            <a:p>
              <a:pPr marL="285750" indent="-285750">
                <a:buFont typeface="Arial" panose="020B0604020202020204" pitchFamily="34" charset="0"/>
                <a:buChar char="•"/>
              </a:pPr>
              <a:r>
                <a:rPr lang="en-US" sz="2000" dirty="0"/>
                <a:t>Intersectionality</a:t>
              </a:r>
            </a:p>
          </p:txBody>
        </p:sp>
      </p:grpSp>
      <p:grpSp>
        <p:nvGrpSpPr>
          <p:cNvPr id="16" name="Group 15">
            <a:extLst>
              <a:ext uri="{FF2B5EF4-FFF2-40B4-BE49-F238E27FC236}">
                <a16:creationId xmlns:a16="http://schemas.microsoft.com/office/drawing/2014/main" id="{14FE8D2A-A03D-BB9D-56F7-4588E901BD1E}"/>
              </a:ext>
            </a:extLst>
          </p:cNvPr>
          <p:cNvGrpSpPr/>
          <p:nvPr/>
        </p:nvGrpSpPr>
        <p:grpSpPr>
          <a:xfrm>
            <a:off x="7747635" y="2231301"/>
            <a:ext cx="2251710" cy="3499237"/>
            <a:chOff x="7747635" y="2231301"/>
            <a:chExt cx="2251710" cy="3499237"/>
          </a:xfrm>
        </p:grpSpPr>
        <p:sp>
          <p:nvSpPr>
            <p:cNvPr id="9" name="Oval 8">
              <a:extLst>
                <a:ext uri="{FF2B5EF4-FFF2-40B4-BE49-F238E27FC236}">
                  <a16:creationId xmlns:a16="http://schemas.microsoft.com/office/drawing/2014/main" id="{6C79794E-3C9E-A940-DA8F-662F8A606936}"/>
                </a:ext>
              </a:extLst>
            </p:cNvPr>
            <p:cNvSpPr/>
            <p:nvPr/>
          </p:nvSpPr>
          <p:spPr>
            <a:xfrm>
              <a:off x="7747635" y="2231301"/>
              <a:ext cx="2251710" cy="22517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EE304C3-CA4C-4C56-893B-15A02ED70BE4}"/>
                </a:ext>
              </a:extLst>
            </p:cNvPr>
            <p:cNvSpPr txBox="1"/>
            <p:nvPr/>
          </p:nvSpPr>
          <p:spPr>
            <a:xfrm>
              <a:off x="8000313" y="3075057"/>
              <a:ext cx="1746353"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Employment</a:t>
              </a:r>
            </a:p>
          </p:txBody>
        </p:sp>
        <p:sp>
          <p:nvSpPr>
            <p:cNvPr id="13" name="TextBox 12">
              <a:extLst>
                <a:ext uri="{FF2B5EF4-FFF2-40B4-BE49-F238E27FC236}">
                  <a16:creationId xmlns:a16="http://schemas.microsoft.com/office/drawing/2014/main" id="{A0A47352-54CB-32ED-3939-23349B7049E7}"/>
                </a:ext>
              </a:extLst>
            </p:cNvPr>
            <p:cNvSpPr txBox="1"/>
            <p:nvPr/>
          </p:nvSpPr>
          <p:spPr>
            <a:xfrm>
              <a:off x="7940991" y="4714875"/>
              <a:ext cx="1864995" cy="1015663"/>
            </a:xfrm>
            <a:prstGeom prst="rect">
              <a:avLst/>
            </a:prstGeom>
            <a:noFill/>
          </p:spPr>
          <p:txBody>
            <a:bodyPr wrap="square" rtlCol="0">
              <a:spAutoFit/>
            </a:bodyPr>
            <a:lstStyle/>
            <a:p>
              <a:pPr marL="285750" indent="-285750">
                <a:buFont typeface="Arial" panose="020B0604020202020204" pitchFamily="34" charset="0"/>
                <a:buChar char="•"/>
              </a:pPr>
              <a:r>
                <a:rPr lang="en-US" sz="2000"/>
                <a:t>Obtaining</a:t>
              </a:r>
            </a:p>
            <a:p>
              <a:pPr marL="285750" indent="-285750">
                <a:buFont typeface="Arial" panose="020B0604020202020204" pitchFamily="34" charset="0"/>
                <a:buChar char="•"/>
              </a:pPr>
              <a:r>
                <a:rPr lang="en-US" sz="2000"/>
                <a:t>Maintaining</a:t>
              </a:r>
            </a:p>
            <a:p>
              <a:endParaRPr lang="en-US" sz="2000"/>
            </a:p>
          </p:txBody>
        </p:sp>
      </p:grpSp>
      <p:pic>
        <p:nvPicPr>
          <p:cNvPr id="2" name="Picture Placeholder 10" descr="A rainbow colored infinity symbol&#10;&#10;Description automatically generated">
            <a:extLst>
              <a:ext uri="{FF2B5EF4-FFF2-40B4-BE49-F238E27FC236}">
                <a16:creationId xmlns:a16="http://schemas.microsoft.com/office/drawing/2014/main" id="{80C7591B-4165-F593-9842-1AD5B71537C8}"/>
              </a:ext>
            </a:extLst>
          </p:cNvPr>
          <p:cNvPicPr>
            <a:picLocks noChangeAspect="1"/>
          </p:cNvPicPr>
          <p:nvPr/>
        </p:nvPicPr>
        <p:blipFill>
          <a:blip r:embed="rId3"/>
          <a:srcRect l="6146" r="6146"/>
          <a:stretch>
            <a:fillRect/>
          </a:stretch>
        </p:blipFill>
        <p:spPr>
          <a:xfrm>
            <a:off x="10150799" y="5554341"/>
            <a:ext cx="1281659" cy="821970"/>
          </a:xfrm>
          <a:prstGeom prst="rect">
            <a:avLst/>
          </a:prstGeom>
          <a:noFill/>
        </p:spPr>
      </p:pic>
    </p:spTree>
    <p:extLst>
      <p:ext uri="{BB962C8B-B14F-4D97-AF65-F5344CB8AC3E}">
        <p14:creationId xmlns:p14="http://schemas.microsoft.com/office/powerpoint/2010/main" val="364234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2E0D92E-909F-E52C-BA4E-61DCC40840D3}"/>
              </a:ext>
            </a:extLst>
          </p:cNvPr>
          <p:cNvSpPr/>
          <p:nvPr/>
        </p:nvSpPr>
        <p:spPr>
          <a:xfrm>
            <a:off x="594360" y="1058615"/>
            <a:ext cx="10252710" cy="541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A white and blue pattern with a yellow and white infinity symbol&#10;&#10;Description automatically generated with medium confidence">
            <a:extLst>
              <a:ext uri="{FF2B5EF4-FFF2-40B4-BE49-F238E27FC236}">
                <a16:creationId xmlns:a16="http://schemas.microsoft.com/office/drawing/2014/main" id="{26C7DABE-30F1-53B7-C699-CEA12AE5DA24}"/>
              </a:ext>
            </a:extLst>
          </p:cNvPr>
          <p:cNvPicPr>
            <a:picLocks noChangeAspect="1"/>
          </p:cNvPicPr>
          <p:nvPr/>
        </p:nvPicPr>
        <p:blipFill>
          <a:blip r:embed="rId3"/>
          <a:stretch>
            <a:fillRect/>
          </a:stretch>
        </p:blipFill>
        <p:spPr>
          <a:xfrm>
            <a:off x="0" y="0"/>
            <a:ext cx="12192000" cy="6858000"/>
          </a:xfrm>
          <a:prstGeom prst="rect">
            <a:avLst/>
          </a:prstGeom>
        </p:spPr>
      </p:pic>
      <p:sp>
        <p:nvSpPr>
          <p:cNvPr id="29" name="Flowchart: Connector 28">
            <a:extLst>
              <a:ext uri="{FF2B5EF4-FFF2-40B4-BE49-F238E27FC236}">
                <a16:creationId xmlns:a16="http://schemas.microsoft.com/office/drawing/2014/main" id="{0F4E4971-C3BF-5826-93CA-13FBDFE7331B}"/>
              </a:ext>
            </a:extLst>
          </p:cNvPr>
          <p:cNvSpPr/>
          <p:nvPr/>
        </p:nvSpPr>
        <p:spPr>
          <a:xfrm>
            <a:off x="3058091" y="389642"/>
            <a:ext cx="5740959" cy="5742432"/>
          </a:xfrm>
          <a:prstGeom prst="flowChartConnector">
            <a:avLst/>
          </a:prstGeom>
          <a:noFill/>
          <a:ln w="31750">
            <a:solidFill>
              <a:srgbClr val="80808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CCB37BC7-072F-0364-923B-52D587C8D343}"/>
              </a:ext>
            </a:extLst>
          </p:cNvPr>
          <p:cNvSpPr>
            <a:spLocks noGrp="1"/>
          </p:cNvSpPr>
          <p:nvPr>
            <p:ph type="sldNum" sz="quarter" idx="10"/>
          </p:nvPr>
        </p:nvSpPr>
        <p:spPr/>
        <p:txBody>
          <a:bodyPr/>
          <a:lstStyle/>
          <a:p>
            <a:fld id="{2BE017B6-6466-CA44-A203-DCC007137B39}" type="slidenum">
              <a:rPr lang="en-US" smtClean="0"/>
              <a:pPr/>
              <a:t>14</a:t>
            </a:fld>
            <a:endParaRPr lang="en-US"/>
          </a:p>
        </p:txBody>
      </p:sp>
      <p:sp>
        <p:nvSpPr>
          <p:cNvPr id="5" name="Slide Number Placeholder 1">
            <a:extLst>
              <a:ext uri="{FF2B5EF4-FFF2-40B4-BE49-F238E27FC236}">
                <a16:creationId xmlns:a16="http://schemas.microsoft.com/office/drawing/2014/main" id="{226ACA3E-6676-9EF0-BD9A-6C345859FB74}"/>
              </a:ext>
            </a:extLst>
          </p:cNvPr>
          <p:cNvSpPr txBox="1">
            <a:spLocks/>
          </p:cNvSpPr>
          <p:nvPr/>
        </p:nvSpPr>
        <p:spPr>
          <a:xfrm>
            <a:off x="7333132" y="685800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E017B6-6466-CA44-A203-DCC007137B39}" type="slidenum">
              <a:rPr lang="en-US" smtClean="0"/>
              <a:pPr/>
              <a:t>14</a:t>
            </a:fld>
            <a:endParaRPr lang="en-US"/>
          </a:p>
        </p:txBody>
      </p:sp>
      <p:sp>
        <p:nvSpPr>
          <p:cNvPr id="7" name="Flowchart: Connector 6">
            <a:extLst>
              <a:ext uri="{FF2B5EF4-FFF2-40B4-BE49-F238E27FC236}">
                <a16:creationId xmlns:a16="http://schemas.microsoft.com/office/drawing/2014/main" id="{3D0D3573-7FC5-4477-19EF-88F3517A805E}"/>
              </a:ext>
            </a:extLst>
          </p:cNvPr>
          <p:cNvSpPr/>
          <p:nvPr/>
        </p:nvSpPr>
        <p:spPr>
          <a:xfrm>
            <a:off x="4391366" y="144744"/>
            <a:ext cx="3017520" cy="3017520"/>
          </a:xfrm>
          <a:prstGeom prst="flowChartConnector">
            <a:avLst/>
          </a:prstGeom>
          <a:solidFill>
            <a:srgbClr val="73DFD2"/>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09332915-229B-217B-E80B-EE6EA8EDA41F}"/>
              </a:ext>
            </a:extLst>
          </p:cNvPr>
          <p:cNvSpPr/>
          <p:nvPr/>
        </p:nvSpPr>
        <p:spPr>
          <a:xfrm>
            <a:off x="6930947" y="1868325"/>
            <a:ext cx="3017520" cy="3017520"/>
          </a:xfrm>
          <a:prstGeom prst="flowChartConnector">
            <a:avLst/>
          </a:prstGeom>
          <a:solidFill>
            <a:srgbClr val="FFC46D"/>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0EE082B2-20A4-AF70-AA64-7E21082E0EB9}"/>
              </a:ext>
            </a:extLst>
          </p:cNvPr>
          <p:cNvSpPr/>
          <p:nvPr/>
        </p:nvSpPr>
        <p:spPr>
          <a:xfrm>
            <a:off x="1975384" y="2017598"/>
            <a:ext cx="3017520" cy="3016473"/>
          </a:xfrm>
          <a:prstGeom prst="flowChartConnector">
            <a:avLst/>
          </a:prstGeom>
          <a:solidFill>
            <a:srgbClr val="E7EDC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3087C008-4C3F-778D-6611-DFCEB65C09CA}"/>
              </a:ext>
            </a:extLst>
          </p:cNvPr>
          <p:cNvSpPr/>
          <p:nvPr/>
        </p:nvSpPr>
        <p:spPr>
          <a:xfrm>
            <a:off x="4491304" y="3705004"/>
            <a:ext cx="3017520" cy="3016473"/>
          </a:xfrm>
          <a:prstGeom prst="flowChartConnector">
            <a:avLst/>
          </a:prstGeom>
          <a:solidFill>
            <a:srgbClr val="B3E6FF"/>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5DABE65-D41B-F768-6317-045F4AAB048D}"/>
              </a:ext>
            </a:extLst>
          </p:cNvPr>
          <p:cNvSpPr/>
          <p:nvPr/>
        </p:nvSpPr>
        <p:spPr>
          <a:xfrm>
            <a:off x="4170449" y="2537460"/>
            <a:ext cx="3522838" cy="1850823"/>
          </a:xfrm>
          <a:prstGeom prst="ellipse">
            <a:avLst/>
          </a:prstGeom>
          <a:solidFill>
            <a:srgbClr val="57976A"/>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blue and yellow logo&#10;&#10;Description automatically generated">
            <a:extLst>
              <a:ext uri="{FF2B5EF4-FFF2-40B4-BE49-F238E27FC236}">
                <a16:creationId xmlns:a16="http://schemas.microsoft.com/office/drawing/2014/main" id="{53FE73A8-E8EE-0974-900A-94F285BA247A}"/>
              </a:ext>
            </a:extLst>
          </p:cNvPr>
          <p:cNvPicPr>
            <a:picLocks noChangeAspect="1"/>
          </p:cNvPicPr>
          <p:nvPr/>
        </p:nvPicPr>
        <p:blipFill>
          <a:blip r:embed="rId4"/>
          <a:stretch>
            <a:fillRect/>
          </a:stretch>
        </p:blipFill>
        <p:spPr>
          <a:xfrm>
            <a:off x="7803331" y="3115068"/>
            <a:ext cx="1621172" cy="725898"/>
          </a:xfrm>
          <a:prstGeom prst="rect">
            <a:avLst/>
          </a:prstGeom>
        </p:spPr>
      </p:pic>
      <p:pic>
        <p:nvPicPr>
          <p:cNvPr id="16" name="Picture 15" descr="A black and white logo&#10;&#10;Description automatically generated">
            <a:extLst>
              <a:ext uri="{FF2B5EF4-FFF2-40B4-BE49-F238E27FC236}">
                <a16:creationId xmlns:a16="http://schemas.microsoft.com/office/drawing/2014/main" id="{99DCC2CA-75C0-B6CA-CB21-8433E15E4838}"/>
              </a:ext>
            </a:extLst>
          </p:cNvPr>
          <p:cNvPicPr>
            <a:picLocks noChangeAspect="1"/>
          </p:cNvPicPr>
          <p:nvPr/>
        </p:nvPicPr>
        <p:blipFill>
          <a:blip r:embed="rId5"/>
          <a:stretch>
            <a:fillRect/>
          </a:stretch>
        </p:blipFill>
        <p:spPr>
          <a:xfrm>
            <a:off x="2366983" y="3393114"/>
            <a:ext cx="1732722" cy="623780"/>
          </a:xfrm>
          <a:prstGeom prst="rect">
            <a:avLst/>
          </a:prstGeom>
        </p:spPr>
      </p:pic>
      <p:pic>
        <p:nvPicPr>
          <p:cNvPr id="17" name="Picture 16" descr="A black and white logo&#10;&#10;Description automatically generated">
            <a:extLst>
              <a:ext uri="{FF2B5EF4-FFF2-40B4-BE49-F238E27FC236}">
                <a16:creationId xmlns:a16="http://schemas.microsoft.com/office/drawing/2014/main" id="{BE5F5596-1E45-2600-EE83-D3E61C5C4CD3}"/>
              </a:ext>
            </a:extLst>
          </p:cNvPr>
          <p:cNvPicPr>
            <a:picLocks noChangeAspect="1"/>
          </p:cNvPicPr>
          <p:nvPr/>
        </p:nvPicPr>
        <p:blipFill>
          <a:blip r:embed="rId6"/>
          <a:stretch>
            <a:fillRect/>
          </a:stretch>
        </p:blipFill>
        <p:spPr>
          <a:xfrm>
            <a:off x="4865042" y="1498645"/>
            <a:ext cx="2123563" cy="753865"/>
          </a:xfrm>
          <a:prstGeom prst="rect">
            <a:avLst/>
          </a:prstGeom>
        </p:spPr>
      </p:pic>
      <p:pic>
        <p:nvPicPr>
          <p:cNvPr id="18" name="Picture 17" descr="A black background with text&#10;&#10;Description automatically generated">
            <a:extLst>
              <a:ext uri="{FF2B5EF4-FFF2-40B4-BE49-F238E27FC236}">
                <a16:creationId xmlns:a16="http://schemas.microsoft.com/office/drawing/2014/main" id="{9E90B17A-7F55-9D85-30BD-3E047334DE8E}"/>
              </a:ext>
            </a:extLst>
          </p:cNvPr>
          <p:cNvPicPr>
            <a:picLocks noChangeAspect="1"/>
          </p:cNvPicPr>
          <p:nvPr/>
        </p:nvPicPr>
        <p:blipFill rotWithShape="1">
          <a:blip r:embed="rId7"/>
          <a:srcRect l="2287" t="21805" r="29966" b="42131"/>
          <a:stretch/>
        </p:blipFill>
        <p:spPr>
          <a:xfrm>
            <a:off x="4702375" y="5249416"/>
            <a:ext cx="2595378" cy="818316"/>
          </a:xfrm>
          <a:prstGeom prst="rect">
            <a:avLst/>
          </a:prstGeom>
        </p:spPr>
      </p:pic>
      <p:sp>
        <p:nvSpPr>
          <p:cNvPr id="19" name="TextBox 18">
            <a:extLst>
              <a:ext uri="{FF2B5EF4-FFF2-40B4-BE49-F238E27FC236}">
                <a16:creationId xmlns:a16="http://schemas.microsoft.com/office/drawing/2014/main" id="{467BD001-76D5-9F28-7DC7-1FB33D60FCC5}"/>
              </a:ext>
            </a:extLst>
          </p:cNvPr>
          <p:cNvSpPr txBox="1"/>
          <p:nvPr/>
        </p:nvSpPr>
        <p:spPr>
          <a:xfrm>
            <a:off x="5239257" y="704672"/>
            <a:ext cx="1521614" cy="707886"/>
          </a:xfrm>
          <a:prstGeom prst="rect">
            <a:avLst/>
          </a:prstGeom>
          <a:noFill/>
        </p:spPr>
        <p:txBody>
          <a:bodyPr wrap="square" rtlCol="0">
            <a:spAutoFit/>
          </a:bodyPr>
          <a:lstStyle/>
          <a:p>
            <a:r>
              <a:rPr lang="en-US" sz="2000" b="1"/>
              <a:t>Graduate</a:t>
            </a:r>
          </a:p>
          <a:p>
            <a:r>
              <a:rPr lang="en-US" sz="2000" b="1"/>
              <a:t>Experience</a:t>
            </a:r>
          </a:p>
        </p:txBody>
      </p:sp>
      <p:sp>
        <p:nvSpPr>
          <p:cNvPr id="20" name="TextBox 19">
            <a:extLst>
              <a:ext uri="{FF2B5EF4-FFF2-40B4-BE49-F238E27FC236}">
                <a16:creationId xmlns:a16="http://schemas.microsoft.com/office/drawing/2014/main" id="{31E08513-E641-7299-323A-FFDB08409ADF}"/>
              </a:ext>
            </a:extLst>
          </p:cNvPr>
          <p:cNvSpPr txBox="1"/>
          <p:nvPr/>
        </p:nvSpPr>
        <p:spPr>
          <a:xfrm>
            <a:off x="2460372" y="2663092"/>
            <a:ext cx="1868043" cy="707886"/>
          </a:xfrm>
          <a:prstGeom prst="rect">
            <a:avLst/>
          </a:prstGeom>
          <a:noFill/>
        </p:spPr>
        <p:txBody>
          <a:bodyPr wrap="square" rtlCol="0">
            <a:spAutoFit/>
          </a:bodyPr>
          <a:lstStyle/>
          <a:p>
            <a:r>
              <a:rPr lang="en-US" sz="2000" b="1"/>
              <a:t>Undergraduate</a:t>
            </a:r>
          </a:p>
          <a:p>
            <a:r>
              <a:rPr lang="en-US" sz="2000" b="1"/>
              <a:t>Experience</a:t>
            </a:r>
          </a:p>
        </p:txBody>
      </p:sp>
      <p:sp>
        <p:nvSpPr>
          <p:cNvPr id="21" name="TextBox 20">
            <a:extLst>
              <a:ext uri="{FF2B5EF4-FFF2-40B4-BE49-F238E27FC236}">
                <a16:creationId xmlns:a16="http://schemas.microsoft.com/office/drawing/2014/main" id="{5DD410C0-857A-9E90-81A1-A32A896121E2}"/>
              </a:ext>
            </a:extLst>
          </p:cNvPr>
          <p:cNvSpPr txBox="1"/>
          <p:nvPr/>
        </p:nvSpPr>
        <p:spPr>
          <a:xfrm>
            <a:off x="7656177" y="2616925"/>
            <a:ext cx="2088182" cy="400110"/>
          </a:xfrm>
          <a:prstGeom prst="rect">
            <a:avLst/>
          </a:prstGeom>
          <a:noFill/>
        </p:spPr>
        <p:txBody>
          <a:bodyPr wrap="square" rtlCol="0">
            <a:spAutoFit/>
          </a:bodyPr>
          <a:lstStyle/>
          <a:p>
            <a:r>
              <a:rPr lang="en-US" sz="2000" b="1"/>
              <a:t>Intersectionality</a:t>
            </a:r>
          </a:p>
        </p:txBody>
      </p:sp>
      <p:sp>
        <p:nvSpPr>
          <p:cNvPr id="22" name="TextBox 21">
            <a:extLst>
              <a:ext uri="{FF2B5EF4-FFF2-40B4-BE49-F238E27FC236}">
                <a16:creationId xmlns:a16="http://schemas.microsoft.com/office/drawing/2014/main" id="{9B597439-3AB5-2418-BAB5-83349ADA211A}"/>
              </a:ext>
            </a:extLst>
          </p:cNvPr>
          <p:cNvSpPr txBox="1"/>
          <p:nvPr/>
        </p:nvSpPr>
        <p:spPr>
          <a:xfrm>
            <a:off x="5283432" y="4585888"/>
            <a:ext cx="1521614" cy="707886"/>
          </a:xfrm>
          <a:prstGeom prst="rect">
            <a:avLst/>
          </a:prstGeom>
          <a:noFill/>
        </p:spPr>
        <p:txBody>
          <a:bodyPr wrap="square" rtlCol="0">
            <a:spAutoFit/>
          </a:bodyPr>
          <a:lstStyle/>
          <a:p>
            <a:r>
              <a:rPr lang="en-US" sz="2000" b="1"/>
              <a:t>Co-ops and Internships</a:t>
            </a:r>
          </a:p>
        </p:txBody>
      </p:sp>
      <p:sp>
        <p:nvSpPr>
          <p:cNvPr id="23" name="TextBox 22">
            <a:extLst>
              <a:ext uri="{FF2B5EF4-FFF2-40B4-BE49-F238E27FC236}">
                <a16:creationId xmlns:a16="http://schemas.microsoft.com/office/drawing/2014/main" id="{82BDE0DE-7BDF-0E01-4DB6-B458A0E30E29}"/>
              </a:ext>
            </a:extLst>
          </p:cNvPr>
          <p:cNvSpPr txBox="1"/>
          <p:nvPr/>
        </p:nvSpPr>
        <p:spPr>
          <a:xfrm>
            <a:off x="4819556" y="3145220"/>
            <a:ext cx="2379846" cy="646331"/>
          </a:xfrm>
          <a:prstGeom prst="rect">
            <a:avLst/>
          </a:prstGeom>
          <a:noFill/>
        </p:spPr>
        <p:txBody>
          <a:bodyPr wrap="square" rtlCol="0">
            <a:spAutoFit/>
          </a:bodyPr>
          <a:lstStyle/>
          <a:p>
            <a:r>
              <a:rPr lang="en-US" b="1">
                <a:solidFill>
                  <a:schemeClr val="bg1"/>
                </a:solidFill>
                <a:effectLst>
                  <a:outerShdw blurRad="38100" dist="38100" dir="2700000" algn="tl">
                    <a:srgbClr val="000000">
                      <a:alpha val="43137"/>
                    </a:srgbClr>
                  </a:outerShdw>
                </a:effectLst>
              </a:rPr>
              <a:t>Neurodiverse Talent &amp; Engineering Workforce</a:t>
            </a:r>
          </a:p>
        </p:txBody>
      </p:sp>
      <p:sp>
        <p:nvSpPr>
          <p:cNvPr id="25" name="TextBox 24">
            <a:extLst>
              <a:ext uri="{FF2B5EF4-FFF2-40B4-BE49-F238E27FC236}">
                <a16:creationId xmlns:a16="http://schemas.microsoft.com/office/drawing/2014/main" id="{BB64B283-7608-1F1F-D5A7-84FC0835EF5A}"/>
              </a:ext>
            </a:extLst>
          </p:cNvPr>
          <p:cNvSpPr txBox="1"/>
          <p:nvPr/>
        </p:nvSpPr>
        <p:spPr>
          <a:xfrm>
            <a:off x="1946702" y="730174"/>
            <a:ext cx="1626662" cy="923330"/>
          </a:xfrm>
          <a:prstGeom prst="rect">
            <a:avLst/>
          </a:prstGeom>
          <a:noFill/>
        </p:spPr>
        <p:txBody>
          <a:bodyPr wrap="square" rtlCol="0">
            <a:spAutoFit/>
          </a:bodyPr>
          <a:lstStyle/>
          <a:p>
            <a:r>
              <a:rPr lang="en-US"/>
              <a:t>Trainings for Faculty and Support Staff</a:t>
            </a:r>
          </a:p>
        </p:txBody>
      </p:sp>
      <p:sp>
        <p:nvSpPr>
          <p:cNvPr id="26" name="TextBox 25">
            <a:extLst>
              <a:ext uri="{FF2B5EF4-FFF2-40B4-BE49-F238E27FC236}">
                <a16:creationId xmlns:a16="http://schemas.microsoft.com/office/drawing/2014/main" id="{B7F8B56C-00E4-7F04-3B2D-AE5A2DAF3DBE}"/>
              </a:ext>
            </a:extLst>
          </p:cNvPr>
          <p:cNvSpPr txBox="1"/>
          <p:nvPr/>
        </p:nvSpPr>
        <p:spPr>
          <a:xfrm>
            <a:off x="1945776" y="5213240"/>
            <a:ext cx="1626662" cy="1200329"/>
          </a:xfrm>
          <a:prstGeom prst="rect">
            <a:avLst/>
          </a:prstGeom>
          <a:noFill/>
        </p:spPr>
        <p:txBody>
          <a:bodyPr wrap="square" rtlCol="0">
            <a:spAutoFit/>
          </a:bodyPr>
          <a:lstStyle/>
          <a:p>
            <a:r>
              <a:rPr lang="en-US"/>
              <a:t>Employer Education and Workplace Transformation</a:t>
            </a:r>
          </a:p>
        </p:txBody>
      </p:sp>
      <p:sp>
        <p:nvSpPr>
          <p:cNvPr id="27" name="TextBox 26">
            <a:extLst>
              <a:ext uri="{FF2B5EF4-FFF2-40B4-BE49-F238E27FC236}">
                <a16:creationId xmlns:a16="http://schemas.microsoft.com/office/drawing/2014/main" id="{5F119340-CD54-5351-9CED-723F25832A8E}"/>
              </a:ext>
            </a:extLst>
          </p:cNvPr>
          <p:cNvSpPr txBox="1"/>
          <p:nvPr/>
        </p:nvSpPr>
        <p:spPr>
          <a:xfrm>
            <a:off x="8301350" y="5308756"/>
            <a:ext cx="1626662" cy="1200329"/>
          </a:xfrm>
          <a:prstGeom prst="rect">
            <a:avLst/>
          </a:prstGeom>
          <a:noFill/>
        </p:spPr>
        <p:txBody>
          <a:bodyPr wrap="square" rtlCol="0">
            <a:spAutoFit/>
          </a:bodyPr>
          <a:lstStyle/>
          <a:p>
            <a:r>
              <a:rPr lang="en-US"/>
              <a:t>Programs for Private Sector Workforce Development</a:t>
            </a:r>
          </a:p>
        </p:txBody>
      </p:sp>
      <p:sp>
        <p:nvSpPr>
          <p:cNvPr id="28" name="TextBox 27">
            <a:extLst>
              <a:ext uri="{FF2B5EF4-FFF2-40B4-BE49-F238E27FC236}">
                <a16:creationId xmlns:a16="http://schemas.microsoft.com/office/drawing/2014/main" id="{7BEE771C-9F54-E334-E80E-8E33BEB2DACD}"/>
              </a:ext>
            </a:extLst>
          </p:cNvPr>
          <p:cNvSpPr txBox="1"/>
          <p:nvPr/>
        </p:nvSpPr>
        <p:spPr>
          <a:xfrm>
            <a:off x="8305493" y="682111"/>
            <a:ext cx="2918767" cy="646331"/>
          </a:xfrm>
          <a:prstGeom prst="rect">
            <a:avLst/>
          </a:prstGeom>
          <a:noFill/>
        </p:spPr>
        <p:txBody>
          <a:bodyPr wrap="square" rtlCol="0">
            <a:spAutoFit/>
          </a:bodyPr>
          <a:lstStyle/>
          <a:p>
            <a:r>
              <a:rPr lang="en-US"/>
              <a:t>Programs for Self-Advocacy, Leadership, and Self-Identity</a:t>
            </a:r>
          </a:p>
        </p:txBody>
      </p:sp>
      <p:sp>
        <p:nvSpPr>
          <p:cNvPr id="2" name="TextBox 1">
            <a:extLst>
              <a:ext uri="{FF2B5EF4-FFF2-40B4-BE49-F238E27FC236}">
                <a16:creationId xmlns:a16="http://schemas.microsoft.com/office/drawing/2014/main" id="{E00B5D91-7F3C-0A18-6276-DADAA24001B0}"/>
              </a:ext>
            </a:extLst>
          </p:cNvPr>
          <p:cNvSpPr txBox="1"/>
          <p:nvPr/>
        </p:nvSpPr>
        <p:spPr>
          <a:xfrm>
            <a:off x="806185" y="71484"/>
            <a:ext cx="3755548" cy="369332"/>
          </a:xfrm>
          <a:prstGeom prst="rect">
            <a:avLst/>
          </a:prstGeom>
          <a:noFill/>
        </p:spPr>
        <p:txBody>
          <a:bodyPr wrap="square" lIns="91440" tIns="45720" rIns="91440" bIns="45720" anchor="t">
            <a:spAutoFit/>
          </a:bodyPr>
          <a:lstStyle/>
          <a:p>
            <a:r>
              <a:rPr lang="en-US" b="0" i="0" dirty="0" err="1">
                <a:effectLst/>
                <a:latin typeface="Calibri"/>
                <a:ea typeface="Calibri"/>
                <a:cs typeface="Calibri"/>
              </a:rPr>
              <a:t>coe.northeastern.edu</a:t>
            </a:r>
            <a:r>
              <a:rPr lang="en-US" b="0" i="0" dirty="0">
                <a:effectLst/>
                <a:latin typeface="Calibri"/>
                <a:ea typeface="Calibri"/>
                <a:cs typeface="Calibri"/>
              </a:rPr>
              <a:t>/neurodiversity</a:t>
            </a:r>
            <a:endParaRPr lang="en-US" dirty="0">
              <a:latin typeface="Calibri"/>
              <a:ea typeface="Calibri"/>
              <a:cs typeface="Calibri"/>
            </a:endParaRPr>
          </a:p>
        </p:txBody>
      </p:sp>
      <p:pic>
        <p:nvPicPr>
          <p:cNvPr id="3" name="Picture Placeholder 10" descr="A rainbow colored infinity symbol&#10;&#10;Description automatically generated">
            <a:extLst>
              <a:ext uri="{FF2B5EF4-FFF2-40B4-BE49-F238E27FC236}">
                <a16:creationId xmlns:a16="http://schemas.microsoft.com/office/drawing/2014/main" id="{0BC3F2B5-5667-DD5F-7B4C-BB4DD4A383A7}"/>
              </a:ext>
            </a:extLst>
          </p:cNvPr>
          <p:cNvPicPr>
            <a:picLocks noChangeAspect="1"/>
          </p:cNvPicPr>
          <p:nvPr/>
        </p:nvPicPr>
        <p:blipFill>
          <a:blip r:embed="rId8"/>
          <a:srcRect l="6146" r="6146"/>
          <a:stretch>
            <a:fillRect/>
          </a:stretch>
        </p:blipFill>
        <p:spPr>
          <a:xfrm>
            <a:off x="46548" y="17702"/>
            <a:ext cx="706473" cy="453084"/>
          </a:xfrm>
          <a:prstGeom prst="rect">
            <a:avLst/>
          </a:prstGeom>
          <a:noFill/>
        </p:spPr>
      </p:pic>
    </p:spTree>
    <p:extLst>
      <p:ext uri="{BB962C8B-B14F-4D97-AF65-F5344CB8AC3E}">
        <p14:creationId xmlns:p14="http://schemas.microsoft.com/office/powerpoint/2010/main" val="2357357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map of the united states&#10;&#10;Description automatically generated">
            <a:extLst>
              <a:ext uri="{FF2B5EF4-FFF2-40B4-BE49-F238E27FC236}">
                <a16:creationId xmlns:a16="http://schemas.microsoft.com/office/drawing/2014/main" id="{C6AB22DE-239B-4531-D82B-E77B67047D73}"/>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saturation sat="66000"/>
                    </a14:imgEffect>
                  </a14:imgLayer>
                </a14:imgProps>
              </a:ext>
            </a:extLst>
          </a:blip>
          <a:srcRect t="5863" b="3395"/>
          <a:stretch/>
        </p:blipFill>
        <p:spPr>
          <a:xfrm>
            <a:off x="264160" y="0"/>
            <a:ext cx="11353800" cy="6868478"/>
          </a:xfrm>
        </p:spPr>
      </p:pic>
      <p:sp>
        <p:nvSpPr>
          <p:cNvPr id="4" name="Slide Number Placeholder 3">
            <a:extLst>
              <a:ext uri="{FF2B5EF4-FFF2-40B4-BE49-F238E27FC236}">
                <a16:creationId xmlns:a16="http://schemas.microsoft.com/office/drawing/2014/main" id="{D9462A3F-E100-DABC-B2FF-000B39E488EA}"/>
              </a:ext>
            </a:extLst>
          </p:cNvPr>
          <p:cNvSpPr>
            <a:spLocks noGrp="1"/>
          </p:cNvSpPr>
          <p:nvPr>
            <p:ph type="sldNum" sz="quarter" idx="10"/>
          </p:nvPr>
        </p:nvSpPr>
        <p:spPr/>
        <p:txBody>
          <a:bodyPr/>
          <a:lstStyle/>
          <a:p>
            <a:fld id="{2BE017B6-6466-CA44-A203-DCC007137B39}" type="slidenum">
              <a:rPr lang="en-US" smtClean="0"/>
              <a:pPr/>
              <a:t>15</a:t>
            </a:fld>
            <a:endParaRPr lang="en-US"/>
          </a:p>
        </p:txBody>
      </p:sp>
      <p:sp>
        <p:nvSpPr>
          <p:cNvPr id="12" name="Rectangle 11">
            <a:extLst>
              <a:ext uri="{FF2B5EF4-FFF2-40B4-BE49-F238E27FC236}">
                <a16:creationId xmlns:a16="http://schemas.microsoft.com/office/drawing/2014/main" id="{631970D2-727A-140A-DE1F-5050D301687B}"/>
              </a:ext>
            </a:extLst>
          </p:cNvPr>
          <p:cNvSpPr/>
          <p:nvPr/>
        </p:nvSpPr>
        <p:spPr>
          <a:xfrm>
            <a:off x="0" y="1"/>
            <a:ext cx="12192000" cy="6969752"/>
          </a:xfrm>
          <a:prstGeom prst="rect">
            <a:avLst/>
          </a:prstGeom>
          <a:solidFill>
            <a:srgbClr val="DDE6F7">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4AD77F84-C23C-F8C5-B867-B84BBFB2E3D1}"/>
              </a:ext>
            </a:extLst>
          </p:cNvPr>
          <p:cNvCxnSpPr/>
          <p:nvPr/>
        </p:nvCxnSpPr>
        <p:spPr>
          <a:xfrm>
            <a:off x="838201" y="1332089"/>
            <a:ext cx="9810044"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E022FA8C-618D-3197-8B3B-6190DC55ACAA}"/>
              </a:ext>
            </a:extLst>
          </p:cNvPr>
          <p:cNvSpPr>
            <a:spLocks noGrp="1"/>
          </p:cNvSpPr>
          <p:nvPr>
            <p:ph type="title"/>
          </p:nvPr>
        </p:nvSpPr>
        <p:spPr>
          <a:xfrm>
            <a:off x="838200" y="302419"/>
            <a:ext cx="10515600" cy="1325563"/>
          </a:xfrm>
        </p:spPr>
        <p:txBody>
          <a:bodyPr anchor="ctr">
            <a:normAutofit/>
          </a:bodyPr>
          <a:lstStyle/>
          <a:p>
            <a:r>
              <a:rPr lang="en-US" dirty="0">
                <a:latin typeface="Arial"/>
                <a:cs typeface="Arial"/>
              </a:rPr>
              <a:t>Unite for Nationwide Impact</a:t>
            </a:r>
          </a:p>
        </p:txBody>
      </p:sp>
      <p:sp>
        <p:nvSpPr>
          <p:cNvPr id="16" name="Rectangle 15">
            <a:extLst>
              <a:ext uri="{FF2B5EF4-FFF2-40B4-BE49-F238E27FC236}">
                <a16:creationId xmlns:a16="http://schemas.microsoft.com/office/drawing/2014/main" id="{B8F82BB1-8129-6259-8711-D17DAC0BB3B5}"/>
              </a:ext>
            </a:extLst>
          </p:cNvPr>
          <p:cNvSpPr/>
          <p:nvPr/>
        </p:nvSpPr>
        <p:spPr>
          <a:xfrm>
            <a:off x="0" y="6188692"/>
            <a:ext cx="12192000" cy="679786"/>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0279136-B6DB-8608-5BE4-FAAE6A3D4782}"/>
              </a:ext>
            </a:extLst>
          </p:cNvPr>
          <p:cNvSpPr txBox="1"/>
          <p:nvPr/>
        </p:nvSpPr>
        <p:spPr>
          <a:xfrm>
            <a:off x="1254761" y="6314481"/>
            <a:ext cx="3530600" cy="369332"/>
          </a:xfrm>
          <a:prstGeom prst="rect">
            <a:avLst/>
          </a:prstGeom>
          <a:noFill/>
        </p:spPr>
        <p:txBody>
          <a:bodyPr wrap="square">
            <a:spAutoFit/>
          </a:bodyPr>
          <a:lstStyle/>
          <a:p>
            <a:r>
              <a:rPr lang="en-US" b="0" i="0" u="none" strike="noStrike" baseline="0">
                <a:solidFill>
                  <a:schemeClr val="bg1"/>
                </a:solidFill>
              </a:rPr>
              <a:t>engplusalliance.northeastern.edu </a:t>
            </a:r>
            <a:endParaRPr lang="en-US">
              <a:solidFill>
                <a:schemeClr val="bg1"/>
              </a:solidFill>
            </a:endParaRPr>
          </a:p>
        </p:txBody>
      </p:sp>
      <p:sp>
        <p:nvSpPr>
          <p:cNvPr id="20" name="TextBox 19">
            <a:extLst>
              <a:ext uri="{FF2B5EF4-FFF2-40B4-BE49-F238E27FC236}">
                <a16:creationId xmlns:a16="http://schemas.microsoft.com/office/drawing/2014/main" id="{C0B1BF24-912F-DC03-5C16-713016196262}"/>
              </a:ext>
            </a:extLst>
          </p:cNvPr>
          <p:cNvSpPr txBox="1"/>
          <p:nvPr/>
        </p:nvSpPr>
        <p:spPr>
          <a:xfrm>
            <a:off x="8135620" y="6311824"/>
            <a:ext cx="3755548" cy="369332"/>
          </a:xfrm>
          <a:prstGeom prst="rect">
            <a:avLst/>
          </a:prstGeom>
          <a:noFill/>
        </p:spPr>
        <p:txBody>
          <a:bodyPr wrap="square" lIns="91440" tIns="45720" rIns="91440" bIns="45720" anchor="t">
            <a:spAutoFit/>
          </a:bodyPr>
          <a:lstStyle/>
          <a:p>
            <a:r>
              <a:rPr lang="en-US" b="0" i="0" dirty="0" err="1">
                <a:solidFill>
                  <a:schemeClr val="bg1"/>
                </a:solidFill>
                <a:effectLst/>
                <a:latin typeface="Calibri"/>
                <a:ea typeface="Calibri"/>
                <a:cs typeface="Calibri"/>
              </a:rPr>
              <a:t>coe.northeastern.edu</a:t>
            </a:r>
            <a:r>
              <a:rPr lang="en-US" b="0" i="0" dirty="0">
                <a:solidFill>
                  <a:schemeClr val="bg1"/>
                </a:solidFill>
                <a:effectLst/>
                <a:latin typeface="Calibri"/>
                <a:ea typeface="Calibri"/>
                <a:cs typeface="Calibri"/>
              </a:rPr>
              <a:t>/neurodiversity</a:t>
            </a:r>
            <a:endParaRPr lang="en-US" dirty="0">
              <a:solidFill>
                <a:schemeClr val="bg1"/>
              </a:solidFill>
              <a:latin typeface="Calibri"/>
              <a:ea typeface="Calibri"/>
              <a:cs typeface="Calibri"/>
            </a:endParaRPr>
          </a:p>
        </p:txBody>
      </p:sp>
      <p:grpSp>
        <p:nvGrpSpPr>
          <p:cNvPr id="21" name="Group 20">
            <a:extLst>
              <a:ext uri="{FF2B5EF4-FFF2-40B4-BE49-F238E27FC236}">
                <a16:creationId xmlns:a16="http://schemas.microsoft.com/office/drawing/2014/main" id="{4D61E71B-DE65-ACC5-0368-3EDE57D0E119}"/>
              </a:ext>
            </a:extLst>
          </p:cNvPr>
          <p:cNvGrpSpPr/>
          <p:nvPr/>
        </p:nvGrpSpPr>
        <p:grpSpPr>
          <a:xfrm>
            <a:off x="233680" y="6222400"/>
            <a:ext cx="970281" cy="553493"/>
            <a:chOff x="7120890" y="4642759"/>
            <a:chExt cx="2676313" cy="1757680"/>
          </a:xfrm>
        </p:grpSpPr>
        <p:sp>
          <p:nvSpPr>
            <p:cNvPr id="22" name="Rectangle 21">
              <a:extLst>
                <a:ext uri="{FF2B5EF4-FFF2-40B4-BE49-F238E27FC236}">
                  <a16:creationId xmlns:a16="http://schemas.microsoft.com/office/drawing/2014/main" id="{4E249EE8-6FAF-42E7-2F21-0810A0F715A9}"/>
                </a:ext>
              </a:extLst>
            </p:cNvPr>
            <p:cNvSpPr/>
            <p:nvPr/>
          </p:nvSpPr>
          <p:spPr>
            <a:xfrm>
              <a:off x="7120890" y="4642759"/>
              <a:ext cx="2676313" cy="1757680"/>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logo with text on it&#10;&#10;Description automatically generated">
              <a:extLst>
                <a:ext uri="{FF2B5EF4-FFF2-40B4-BE49-F238E27FC236}">
                  <a16:creationId xmlns:a16="http://schemas.microsoft.com/office/drawing/2014/main" id="{45DE8784-F078-52F6-41B8-AB3EE2E51D89}"/>
                </a:ext>
              </a:extLst>
            </p:cNvPr>
            <p:cNvPicPr>
              <a:picLocks noChangeAspect="1"/>
            </p:cNvPicPr>
            <p:nvPr/>
          </p:nvPicPr>
          <p:blipFill>
            <a:blip r:embed="rId5"/>
            <a:stretch>
              <a:fillRect/>
            </a:stretch>
          </p:blipFill>
          <p:spPr>
            <a:xfrm>
              <a:off x="7431673" y="4808855"/>
              <a:ext cx="2084741" cy="1375686"/>
            </a:xfrm>
            <a:prstGeom prst="rect">
              <a:avLst/>
            </a:prstGeom>
            <a:noFill/>
          </p:spPr>
        </p:pic>
      </p:grpSp>
      <p:pic>
        <p:nvPicPr>
          <p:cNvPr id="24" name="Picture Placeholder 10" descr="A rainbow colored infinity symbol&#10;&#10;Description automatically generated">
            <a:extLst>
              <a:ext uri="{FF2B5EF4-FFF2-40B4-BE49-F238E27FC236}">
                <a16:creationId xmlns:a16="http://schemas.microsoft.com/office/drawing/2014/main" id="{B922A2D3-12ED-5D9F-AABB-C5D260EFFBDB}"/>
              </a:ext>
            </a:extLst>
          </p:cNvPr>
          <p:cNvPicPr>
            <a:picLocks noChangeAspect="1"/>
          </p:cNvPicPr>
          <p:nvPr/>
        </p:nvPicPr>
        <p:blipFill>
          <a:blip r:embed="rId6"/>
          <a:srcRect l="6146" r="6146"/>
          <a:stretch>
            <a:fillRect/>
          </a:stretch>
        </p:blipFill>
        <p:spPr>
          <a:xfrm>
            <a:off x="7375983" y="6258042"/>
            <a:ext cx="706473" cy="453084"/>
          </a:xfrm>
          <a:prstGeom prst="rect">
            <a:avLst/>
          </a:prstGeom>
          <a:noFill/>
        </p:spPr>
      </p:pic>
      <p:sp>
        <p:nvSpPr>
          <p:cNvPr id="2" name="Content Placeholder 1">
            <a:extLst>
              <a:ext uri="{FF2B5EF4-FFF2-40B4-BE49-F238E27FC236}">
                <a16:creationId xmlns:a16="http://schemas.microsoft.com/office/drawing/2014/main" id="{EEB32F13-040F-9DDA-9494-5FC814B18B8C}"/>
              </a:ext>
            </a:extLst>
          </p:cNvPr>
          <p:cNvSpPr txBox="1">
            <a:spLocks/>
          </p:cNvSpPr>
          <p:nvPr/>
        </p:nvSpPr>
        <p:spPr>
          <a:xfrm>
            <a:off x="838200" y="1692001"/>
            <a:ext cx="10515600" cy="4351338"/>
          </a:xfrm>
          <a:prstGeom prst="rect">
            <a:avLst/>
          </a:prstGeom>
        </p:spPr>
        <p:txBody>
          <a:bodyPr vert="horz" lIns="91440" tIns="45720" rIns="91440" bIns="45720" rtlCol="0" anchor="t">
            <a:normAutofit/>
          </a:bodyPr>
          <a:lstStyle>
            <a:lvl1pPr marL="228594" indent="-228594" algn="l" defTabSz="914377" rtl="0" eaLnBrk="1" latinLnBrk="0" hangingPunct="1">
              <a:lnSpc>
                <a:spcPct val="90000"/>
              </a:lnSpc>
              <a:spcBef>
                <a:spcPts val="1000"/>
              </a:spcBef>
              <a:buFont typeface="Arial"/>
              <a:buChar char="•"/>
              <a:defRPr sz="28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7965" indent="-227965"/>
            <a:r>
              <a:rPr lang="en-US">
                <a:latin typeface="Arial"/>
                <a:cs typeface="Arial"/>
              </a:rPr>
              <a:t>Recruitment into </a:t>
            </a:r>
            <a:endParaRPr lang="en-US"/>
          </a:p>
          <a:p>
            <a:pPr marL="685165" lvl="1" indent="-227965">
              <a:buFont typeface="Courier New"/>
              <a:buChar char="o"/>
            </a:pPr>
            <a:endParaRPr lang="en-US">
              <a:latin typeface="Arial"/>
              <a:cs typeface="Arial"/>
            </a:endParaRPr>
          </a:p>
          <a:p>
            <a:pPr marL="227965" indent="-227965"/>
            <a:endParaRPr lang="en-US">
              <a:latin typeface="Arial"/>
              <a:cs typeface="Arial"/>
            </a:endParaRPr>
          </a:p>
          <a:p>
            <a:pPr marL="227965" indent="-227965"/>
            <a:r>
              <a:rPr lang="en-US">
                <a:latin typeface="Arial"/>
                <a:cs typeface="Arial"/>
              </a:rPr>
              <a:t>Retention within</a:t>
            </a:r>
          </a:p>
          <a:p>
            <a:pPr marL="0" indent="0">
              <a:buFont typeface="Arial"/>
              <a:buNone/>
            </a:pPr>
            <a:endParaRPr lang="en-US">
              <a:cs typeface="Arial"/>
            </a:endParaRPr>
          </a:p>
          <a:p>
            <a:pPr marL="227965" indent="-227965"/>
            <a:endParaRPr lang="en-US">
              <a:latin typeface="Arial"/>
              <a:cs typeface="Arial"/>
            </a:endParaRPr>
          </a:p>
          <a:p>
            <a:pPr marL="227965" indent="-227965"/>
            <a:r>
              <a:rPr lang="en-US">
                <a:latin typeface="Arial"/>
                <a:cs typeface="Arial"/>
              </a:rPr>
              <a:t>Resilience afterwards</a:t>
            </a:r>
            <a:endParaRPr lang="en-US" dirty="0">
              <a:latin typeface="Arial"/>
              <a:cs typeface="Arial"/>
            </a:endParaRPr>
          </a:p>
        </p:txBody>
      </p:sp>
      <p:sp>
        <p:nvSpPr>
          <p:cNvPr id="3" name="TextBox 2">
            <a:extLst>
              <a:ext uri="{FF2B5EF4-FFF2-40B4-BE49-F238E27FC236}">
                <a16:creationId xmlns:a16="http://schemas.microsoft.com/office/drawing/2014/main" id="{80098D8C-852B-F38B-24B3-C3CB1D0400E9}"/>
              </a:ext>
            </a:extLst>
          </p:cNvPr>
          <p:cNvSpPr txBox="1"/>
          <p:nvPr/>
        </p:nvSpPr>
        <p:spPr>
          <a:xfrm>
            <a:off x="1396718" y="2237382"/>
            <a:ext cx="6074228" cy="369332"/>
          </a:xfrm>
          <a:prstGeom prst="rect">
            <a:avLst/>
          </a:prstGeom>
          <a:noFill/>
        </p:spPr>
        <p:txBody>
          <a:bodyPr wrap="square">
            <a:spAutoFit/>
          </a:bodyPr>
          <a:lstStyle/>
          <a:p>
            <a:r>
              <a:rPr lang="en-US" dirty="0">
                <a:latin typeface="Arial"/>
                <a:cs typeface="Arial"/>
              </a:rPr>
              <a:t>Market engineering to broader communities</a:t>
            </a:r>
            <a:endParaRPr lang="en-US" dirty="0"/>
          </a:p>
        </p:txBody>
      </p:sp>
      <p:sp>
        <p:nvSpPr>
          <p:cNvPr id="5" name="TextBox 4">
            <a:extLst>
              <a:ext uri="{FF2B5EF4-FFF2-40B4-BE49-F238E27FC236}">
                <a16:creationId xmlns:a16="http://schemas.microsoft.com/office/drawing/2014/main" id="{6328F5F0-AFA7-875A-AC1D-CB528F7DC49C}"/>
              </a:ext>
            </a:extLst>
          </p:cNvPr>
          <p:cNvSpPr txBox="1"/>
          <p:nvPr/>
        </p:nvSpPr>
        <p:spPr>
          <a:xfrm>
            <a:off x="1396718" y="3710802"/>
            <a:ext cx="6074228" cy="369332"/>
          </a:xfrm>
          <a:prstGeom prst="rect">
            <a:avLst/>
          </a:prstGeom>
          <a:noFill/>
        </p:spPr>
        <p:txBody>
          <a:bodyPr wrap="square">
            <a:spAutoFit/>
          </a:bodyPr>
          <a:lstStyle/>
          <a:p>
            <a:pPr marL="58738" lvl="1"/>
            <a:r>
              <a:rPr lang="en-US" dirty="0">
                <a:latin typeface="Arial"/>
                <a:cs typeface="Arial"/>
              </a:rPr>
              <a:t>C</a:t>
            </a:r>
            <a:r>
              <a:rPr lang="en-US" dirty="0">
                <a:solidFill>
                  <a:schemeClr val="tx1"/>
                </a:solidFill>
                <a:latin typeface="Arial"/>
                <a:cs typeface="Arial"/>
              </a:rPr>
              <a:t>reating a safe and welcoming experience for all</a:t>
            </a:r>
            <a:endParaRPr lang="en-US" dirty="0">
              <a:solidFill>
                <a:schemeClr val="tx1"/>
              </a:solidFill>
              <a:cs typeface="Arial"/>
            </a:endParaRPr>
          </a:p>
        </p:txBody>
      </p:sp>
      <p:sp>
        <p:nvSpPr>
          <p:cNvPr id="7" name="TextBox 6">
            <a:extLst>
              <a:ext uri="{FF2B5EF4-FFF2-40B4-BE49-F238E27FC236}">
                <a16:creationId xmlns:a16="http://schemas.microsoft.com/office/drawing/2014/main" id="{FF501D8C-32EA-E869-752C-BAA5C9EAB681}"/>
              </a:ext>
            </a:extLst>
          </p:cNvPr>
          <p:cNvSpPr txBox="1"/>
          <p:nvPr/>
        </p:nvSpPr>
        <p:spPr>
          <a:xfrm>
            <a:off x="1396717" y="5144024"/>
            <a:ext cx="7084091" cy="369332"/>
          </a:xfrm>
          <a:prstGeom prst="rect">
            <a:avLst/>
          </a:prstGeom>
          <a:noFill/>
        </p:spPr>
        <p:txBody>
          <a:bodyPr wrap="square">
            <a:spAutoFit/>
          </a:bodyPr>
          <a:lstStyle/>
          <a:p>
            <a:pPr marL="58738" lvl="1"/>
            <a:r>
              <a:rPr lang="en-US" dirty="0">
                <a:latin typeface="Arial"/>
                <a:cs typeface="Arial"/>
              </a:rPr>
              <a:t>Provide skills and confidence to maintain career after graduation</a:t>
            </a:r>
            <a:endParaRPr lang="en-US" sz="2000" dirty="0"/>
          </a:p>
        </p:txBody>
      </p:sp>
    </p:spTree>
    <p:extLst>
      <p:ext uri="{BB962C8B-B14F-4D97-AF65-F5344CB8AC3E}">
        <p14:creationId xmlns:p14="http://schemas.microsoft.com/office/powerpoint/2010/main" val="295492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D82B-09F8-4BFA-9D18-2E9997B94093}"/>
              </a:ext>
            </a:extLst>
          </p:cNvPr>
          <p:cNvSpPr>
            <a:spLocks noGrp="1"/>
          </p:cNvSpPr>
          <p:nvPr>
            <p:ph type="title"/>
          </p:nvPr>
        </p:nvSpPr>
        <p:spPr/>
        <p:txBody>
          <a:bodyPr/>
          <a:lstStyle/>
          <a:p>
            <a:r>
              <a:rPr lang="en-US"/>
              <a:t>Thank You</a:t>
            </a:r>
          </a:p>
        </p:txBody>
      </p:sp>
      <p:pic>
        <p:nvPicPr>
          <p:cNvPr id="3" name="Picture 2">
            <a:extLst>
              <a:ext uri="{FF2B5EF4-FFF2-40B4-BE49-F238E27FC236}">
                <a16:creationId xmlns:a16="http://schemas.microsoft.com/office/drawing/2014/main" id="{46B427A5-B9A4-4068-B7A4-3553B27E4CF5}"/>
              </a:ext>
            </a:extLst>
          </p:cNvPr>
          <p:cNvPicPr>
            <a:picLocks noChangeAspect="1"/>
          </p:cNvPicPr>
          <p:nvPr/>
        </p:nvPicPr>
        <p:blipFill rotWithShape="1">
          <a:blip r:embed="rId2"/>
          <a:srcRect t="19837" r="25717" b="34511"/>
          <a:stretch/>
        </p:blipFill>
        <p:spPr>
          <a:xfrm>
            <a:off x="2546382" y="3668091"/>
            <a:ext cx="7099236" cy="2584174"/>
          </a:xfrm>
          <a:prstGeom prst="rect">
            <a:avLst/>
          </a:prstGeom>
        </p:spPr>
      </p:pic>
    </p:spTree>
    <p:extLst>
      <p:ext uri="{BB962C8B-B14F-4D97-AF65-F5344CB8AC3E}">
        <p14:creationId xmlns:p14="http://schemas.microsoft.com/office/powerpoint/2010/main" val="1192400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Several hands pointing at colorful gears&#10;&#10;Description automatically generated with medium confidence">
            <a:extLst>
              <a:ext uri="{FF2B5EF4-FFF2-40B4-BE49-F238E27FC236}">
                <a16:creationId xmlns:a16="http://schemas.microsoft.com/office/drawing/2014/main" id="{6BA332BC-08DC-8154-E024-84B850BF9C8F}"/>
              </a:ext>
            </a:extLst>
          </p:cNvPr>
          <p:cNvPicPr>
            <a:picLocks noGrp="1" noChangeAspect="1"/>
          </p:cNvPicPr>
          <p:nvPr>
            <p:ph idx="1"/>
          </p:nvPr>
        </p:nvPicPr>
        <p:blipFill>
          <a:blip r:embed="rId3"/>
          <a:stretch>
            <a:fillRect/>
          </a:stretch>
        </p:blipFill>
        <p:spPr>
          <a:xfrm>
            <a:off x="1" y="0"/>
            <a:ext cx="12192000" cy="8133260"/>
          </a:xfrm>
        </p:spPr>
      </p:pic>
      <p:sp>
        <p:nvSpPr>
          <p:cNvPr id="3" name="Title 2">
            <a:extLst>
              <a:ext uri="{FF2B5EF4-FFF2-40B4-BE49-F238E27FC236}">
                <a16:creationId xmlns:a16="http://schemas.microsoft.com/office/drawing/2014/main" id="{FA1F7369-16DD-257F-FF87-6BF512510639}"/>
              </a:ext>
            </a:extLst>
          </p:cNvPr>
          <p:cNvSpPr>
            <a:spLocks noGrp="1"/>
          </p:cNvSpPr>
          <p:nvPr>
            <p:ph type="title"/>
          </p:nvPr>
        </p:nvSpPr>
        <p:spPr>
          <a:xfrm>
            <a:off x="9017001" y="687131"/>
            <a:ext cx="2743200" cy="1033515"/>
          </a:xfrm>
          <a:solidFill>
            <a:srgbClr val="D9D9D9">
              <a:alpha val="54902"/>
            </a:srgbClr>
          </a:solidFill>
        </p:spPr>
        <p:txBody>
          <a:bodyPr>
            <a:noAutofit/>
          </a:bodyPr>
          <a:lstStyle/>
          <a:p>
            <a:r>
              <a:rPr lang="en-US" sz="2400"/>
              <a:t>Many separate DEI efforts</a:t>
            </a:r>
          </a:p>
        </p:txBody>
      </p:sp>
      <p:sp>
        <p:nvSpPr>
          <p:cNvPr id="4" name="Slide Number Placeholder 3">
            <a:extLst>
              <a:ext uri="{FF2B5EF4-FFF2-40B4-BE49-F238E27FC236}">
                <a16:creationId xmlns:a16="http://schemas.microsoft.com/office/drawing/2014/main" id="{ED2D0840-848F-BA3A-6BB5-7040E2B2AB2C}"/>
              </a:ext>
            </a:extLst>
          </p:cNvPr>
          <p:cNvSpPr>
            <a:spLocks noGrp="1"/>
          </p:cNvSpPr>
          <p:nvPr>
            <p:ph type="sldNum" sz="quarter" idx="10"/>
          </p:nvPr>
        </p:nvSpPr>
        <p:spPr/>
        <p:txBody>
          <a:bodyPr/>
          <a:lstStyle/>
          <a:p>
            <a:fld id="{2BE017B6-6466-CA44-A203-DCC007137B39}" type="slidenum">
              <a:rPr lang="en-US" smtClean="0"/>
              <a:pPr/>
              <a:t>2</a:t>
            </a:fld>
            <a:endParaRPr lang="en-US"/>
          </a:p>
        </p:txBody>
      </p:sp>
      <p:sp>
        <p:nvSpPr>
          <p:cNvPr id="13" name="Title 2">
            <a:extLst>
              <a:ext uri="{FF2B5EF4-FFF2-40B4-BE49-F238E27FC236}">
                <a16:creationId xmlns:a16="http://schemas.microsoft.com/office/drawing/2014/main" id="{D5020152-D97A-8B0F-1923-8F64B4D1E414}"/>
              </a:ext>
            </a:extLst>
          </p:cNvPr>
          <p:cNvSpPr txBox="1">
            <a:spLocks/>
          </p:cNvSpPr>
          <p:nvPr/>
        </p:nvSpPr>
        <p:spPr>
          <a:xfrm>
            <a:off x="900473" y="4644615"/>
            <a:ext cx="1419940" cy="1033515"/>
          </a:xfrm>
          <a:prstGeom prst="rect">
            <a:avLst/>
          </a:prstGeom>
          <a:solidFill>
            <a:srgbClr val="D9D9D9">
              <a:alpha val="54902"/>
            </a:srgbClr>
          </a:solidFill>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r>
              <a:rPr lang="en-US" sz="2400"/>
              <a:t>Complex problem</a:t>
            </a:r>
          </a:p>
        </p:txBody>
      </p:sp>
      <p:sp>
        <p:nvSpPr>
          <p:cNvPr id="14" name="Title 2">
            <a:extLst>
              <a:ext uri="{FF2B5EF4-FFF2-40B4-BE49-F238E27FC236}">
                <a16:creationId xmlns:a16="http://schemas.microsoft.com/office/drawing/2014/main" id="{9813CA3F-05A8-3A91-FEDB-889A88A4CD8C}"/>
              </a:ext>
            </a:extLst>
          </p:cNvPr>
          <p:cNvSpPr txBox="1">
            <a:spLocks/>
          </p:cNvSpPr>
          <p:nvPr/>
        </p:nvSpPr>
        <p:spPr>
          <a:xfrm>
            <a:off x="10388600" y="4758914"/>
            <a:ext cx="1494498" cy="1401559"/>
          </a:xfrm>
          <a:prstGeom prst="rect">
            <a:avLst/>
          </a:prstGeom>
          <a:solidFill>
            <a:srgbClr val="D9D9D9">
              <a:alpha val="54902"/>
            </a:srgbClr>
          </a:solidFill>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r>
              <a:rPr lang="en-US" sz="2400"/>
              <a:t>Gaps in individual solutions</a:t>
            </a:r>
          </a:p>
        </p:txBody>
      </p:sp>
    </p:spTree>
    <p:extLst>
      <p:ext uri="{BB962C8B-B14F-4D97-AF65-F5344CB8AC3E}">
        <p14:creationId xmlns:p14="http://schemas.microsoft.com/office/powerpoint/2010/main" val="78133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EF178E-59DB-0D14-B1CD-6132E09CF089}"/>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30AC7592-35AD-370A-BC0C-8CA78F2D6E6D}"/>
              </a:ext>
            </a:extLst>
          </p:cNvPr>
          <p:cNvSpPr>
            <a:spLocks noGrp="1"/>
          </p:cNvSpPr>
          <p:nvPr>
            <p:ph type="sldNum" sz="quarter" idx="10"/>
          </p:nvPr>
        </p:nvSpPr>
        <p:spPr/>
        <p:txBody>
          <a:bodyPr/>
          <a:lstStyle/>
          <a:p>
            <a:fld id="{2BE017B6-6466-CA44-A203-DCC007137B39}" type="slidenum">
              <a:rPr lang="en-US" smtClean="0"/>
              <a:pPr/>
              <a:t>3</a:t>
            </a:fld>
            <a:endParaRPr lang="en-US"/>
          </a:p>
        </p:txBody>
      </p:sp>
      <p:pic>
        <p:nvPicPr>
          <p:cNvPr id="10" name="Content Placeholder 9" descr="Red darts hitting the bullseye of a dartboard&#10;&#10;Description automatically generated">
            <a:extLst>
              <a:ext uri="{FF2B5EF4-FFF2-40B4-BE49-F238E27FC236}">
                <a16:creationId xmlns:a16="http://schemas.microsoft.com/office/drawing/2014/main" id="{A2712D11-0E64-5FD9-002F-AB6917849DA4}"/>
              </a:ext>
            </a:extLst>
          </p:cNvPr>
          <p:cNvPicPr>
            <a:picLocks noGrp="1" noChangeAspect="1"/>
          </p:cNvPicPr>
          <p:nvPr>
            <p:ph idx="1"/>
          </p:nvPr>
        </p:nvPicPr>
        <p:blipFill rotWithShape="1">
          <a:blip r:embed="rId3"/>
          <a:srcRect b="14604"/>
          <a:stretch/>
        </p:blipFill>
        <p:spPr>
          <a:xfrm>
            <a:off x="0" y="1"/>
            <a:ext cx="12192000" cy="6858000"/>
          </a:xfrm>
        </p:spPr>
      </p:pic>
      <p:sp>
        <p:nvSpPr>
          <p:cNvPr id="11" name="Title 2">
            <a:extLst>
              <a:ext uri="{FF2B5EF4-FFF2-40B4-BE49-F238E27FC236}">
                <a16:creationId xmlns:a16="http://schemas.microsoft.com/office/drawing/2014/main" id="{B3E7DB05-7323-87AF-C2CB-2753438C837C}"/>
              </a:ext>
            </a:extLst>
          </p:cNvPr>
          <p:cNvSpPr txBox="1">
            <a:spLocks/>
          </p:cNvSpPr>
          <p:nvPr/>
        </p:nvSpPr>
        <p:spPr>
          <a:xfrm>
            <a:off x="5349825" y="171721"/>
            <a:ext cx="4782263" cy="523220"/>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r>
              <a:rPr lang="en-US" dirty="0"/>
              <a:t>Shared goal</a:t>
            </a:r>
          </a:p>
        </p:txBody>
      </p:sp>
      <p:sp>
        <p:nvSpPr>
          <p:cNvPr id="5" name="TextBox 4">
            <a:extLst>
              <a:ext uri="{FF2B5EF4-FFF2-40B4-BE49-F238E27FC236}">
                <a16:creationId xmlns:a16="http://schemas.microsoft.com/office/drawing/2014/main" id="{D7188F17-A9B6-B25D-A074-8B8F6E4C5B12}"/>
              </a:ext>
            </a:extLst>
          </p:cNvPr>
          <p:cNvSpPr txBox="1"/>
          <p:nvPr/>
        </p:nvSpPr>
        <p:spPr>
          <a:xfrm>
            <a:off x="5303685" y="5060584"/>
            <a:ext cx="6888315" cy="584775"/>
          </a:xfrm>
          <a:prstGeom prst="rect">
            <a:avLst/>
          </a:prstGeom>
          <a:noFill/>
        </p:spPr>
        <p:txBody>
          <a:bodyPr wrap="square">
            <a:spAutoFit/>
          </a:bodyPr>
          <a:lstStyle/>
          <a:p>
            <a:r>
              <a:rPr lang="en-US" sz="3200" dirty="0"/>
              <a:t>Create a resilient engineering workforce</a:t>
            </a:r>
          </a:p>
        </p:txBody>
      </p:sp>
    </p:spTree>
    <p:extLst>
      <p:ext uri="{BB962C8B-B14F-4D97-AF65-F5344CB8AC3E}">
        <p14:creationId xmlns:p14="http://schemas.microsoft.com/office/powerpoint/2010/main" val="1391094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river flowing through a body of water&#10;&#10;Description automatically generated">
            <a:extLst>
              <a:ext uri="{FF2B5EF4-FFF2-40B4-BE49-F238E27FC236}">
                <a16:creationId xmlns:a16="http://schemas.microsoft.com/office/drawing/2014/main" id="{BF38C3FB-72C0-8C9B-5D4D-A46C27701990}"/>
              </a:ext>
            </a:extLst>
          </p:cNvPr>
          <p:cNvPicPr>
            <a:picLocks noChangeAspect="1"/>
          </p:cNvPicPr>
          <p:nvPr/>
        </p:nvPicPr>
        <p:blipFill>
          <a:blip r:embed="rId3"/>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9B67D1E4-46AD-F1AB-7ABC-E2C32AC71256}"/>
              </a:ext>
            </a:extLst>
          </p:cNvPr>
          <p:cNvSpPr/>
          <p:nvPr/>
        </p:nvSpPr>
        <p:spPr>
          <a:xfrm>
            <a:off x="0" y="302419"/>
            <a:ext cx="12192000" cy="6858000"/>
          </a:xfrm>
          <a:prstGeom prst="rect">
            <a:avLst/>
          </a:prstGeom>
          <a:solidFill>
            <a:srgbClr val="FFFFFF">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7965" indent="-227965"/>
            <a:endParaRPr lang="en-US" dirty="0">
              <a:latin typeface="Arial"/>
              <a:cs typeface="Arial"/>
            </a:endParaRPr>
          </a:p>
        </p:txBody>
      </p:sp>
      <p:sp>
        <p:nvSpPr>
          <p:cNvPr id="2" name="Content Placeholder 1">
            <a:extLst>
              <a:ext uri="{FF2B5EF4-FFF2-40B4-BE49-F238E27FC236}">
                <a16:creationId xmlns:a16="http://schemas.microsoft.com/office/drawing/2014/main" id="{F1B9D9D8-B5C2-3998-B459-44E16B170EA2}"/>
              </a:ext>
            </a:extLst>
          </p:cNvPr>
          <p:cNvSpPr>
            <a:spLocks noGrp="1"/>
          </p:cNvSpPr>
          <p:nvPr>
            <p:ph idx="1"/>
          </p:nvPr>
        </p:nvSpPr>
        <p:spPr/>
        <p:txBody>
          <a:bodyPr vert="horz" lIns="91440" tIns="45720" rIns="91440" bIns="45720" rtlCol="0" anchor="t">
            <a:normAutofit/>
          </a:bodyPr>
          <a:lstStyle/>
          <a:p>
            <a:pPr marL="227965" indent="-227965"/>
            <a:r>
              <a:rPr lang="en-US" dirty="0">
                <a:latin typeface="Arial"/>
                <a:cs typeface="Arial"/>
              </a:rPr>
              <a:t>Recruitment into </a:t>
            </a:r>
            <a:endParaRPr lang="en-US" dirty="0"/>
          </a:p>
          <a:p>
            <a:pPr marL="685165" lvl="1" indent="-227965">
              <a:buFont typeface="Courier New"/>
              <a:buChar char="o"/>
            </a:pPr>
            <a:endParaRPr lang="en-US" dirty="0">
              <a:latin typeface="Arial"/>
              <a:cs typeface="Arial"/>
            </a:endParaRPr>
          </a:p>
          <a:p>
            <a:pPr marL="227965" indent="-227965"/>
            <a:endParaRPr lang="en-US" dirty="0">
              <a:latin typeface="Arial"/>
              <a:cs typeface="Arial"/>
            </a:endParaRPr>
          </a:p>
          <a:p>
            <a:pPr marL="227965" indent="-227965"/>
            <a:r>
              <a:rPr lang="en-US" dirty="0">
                <a:latin typeface="Arial"/>
                <a:cs typeface="Arial"/>
              </a:rPr>
              <a:t>Retention within</a:t>
            </a:r>
          </a:p>
          <a:p>
            <a:pPr marL="0" indent="0">
              <a:buNone/>
            </a:pPr>
            <a:endParaRPr lang="en-US" dirty="0">
              <a:cs typeface="Arial"/>
            </a:endParaRPr>
          </a:p>
          <a:p>
            <a:pPr marL="227965" indent="-227965"/>
            <a:endParaRPr lang="en-US" dirty="0">
              <a:latin typeface="Arial"/>
              <a:cs typeface="Arial"/>
            </a:endParaRPr>
          </a:p>
          <a:p>
            <a:pPr marL="227965" indent="-227965"/>
            <a:r>
              <a:rPr lang="en-US" dirty="0">
                <a:latin typeface="Arial"/>
                <a:cs typeface="Arial"/>
              </a:rPr>
              <a:t>Resilience afterwards</a:t>
            </a:r>
          </a:p>
        </p:txBody>
      </p:sp>
      <p:sp>
        <p:nvSpPr>
          <p:cNvPr id="3" name="Title 2">
            <a:extLst>
              <a:ext uri="{FF2B5EF4-FFF2-40B4-BE49-F238E27FC236}">
                <a16:creationId xmlns:a16="http://schemas.microsoft.com/office/drawing/2014/main" id="{16762DBB-5474-E631-AE26-DD9B53F0426B}"/>
              </a:ext>
            </a:extLst>
          </p:cNvPr>
          <p:cNvSpPr>
            <a:spLocks noGrp="1"/>
          </p:cNvSpPr>
          <p:nvPr>
            <p:ph type="title"/>
          </p:nvPr>
        </p:nvSpPr>
        <p:spPr>
          <a:xfrm>
            <a:off x="838199" y="302419"/>
            <a:ext cx="10777695" cy="1325563"/>
          </a:xfrm>
        </p:spPr>
        <p:txBody>
          <a:bodyPr>
            <a:normAutofit/>
          </a:bodyPr>
          <a:lstStyle/>
          <a:p>
            <a:r>
              <a:rPr lang="en-US" sz="4000" dirty="0">
                <a:latin typeface="Arial"/>
                <a:cs typeface="Arial"/>
              </a:rPr>
              <a:t>Creating a Resilient Engineering Workforce</a:t>
            </a:r>
            <a:endParaRPr lang="en-US" sz="4000" dirty="0"/>
          </a:p>
        </p:txBody>
      </p:sp>
      <p:sp>
        <p:nvSpPr>
          <p:cNvPr id="4" name="Slide Number Placeholder 3">
            <a:extLst>
              <a:ext uri="{FF2B5EF4-FFF2-40B4-BE49-F238E27FC236}">
                <a16:creationId xmlns:a16="http://schemas.microsoft.com/office/drawing/2014/main" id="{87F33371-51E6-5AC3-BA55-90AE5854AC18}"/>
              </a:ext>
            </a:extLst>
          </p:cNvPr>
          <p:cNvSpPr>
            <a:spLocks noGrp="1"/>
          </p:cNvSpPr>
          <p:nvPr>
            <p:ph type="sldNum" sz="quarter" idx="10"/>
          </p:nvPr>
        </p:nvSpPr>
        <p:spPr/>
        <p:txBody>
          <a:bodyPr/>
          <a:lstStyle/>
          <a:p>
            <a:fld id="{2BE017B6-6466-CA44-A203-DCC007137B39}" type="slidenum">
              <a:rPr lang="en-US" smtClean="0"/>
              <a:pPr/>
              <a:t>4</a:t>
            </a:fld>
            <a:endParaRPr lang="en-US"/>
          </a:p>
        </p:txBody>
      </p:sp>
      <p:cxnSp>
        <p:nvCxnSpPr>
          <p:cNvPr id="10" name="Straight Connector 9">
            <a:extLst>
              <a:ext uri="{FF2B5EF4-FFF2-40B4-BE49-F238E27FC236}">
                <a16:creationId xmlns:a16="http://schemas.microsoft.com/office/drawing/2014/main" id="{95F9B18E-88F5-56EA-491D-7B6BFF6C8FF0}"/>
              </a:ext>
            </a:extLst>
          </p:cNvPr>
          <p:cNvCxnSpPr/>
          <p:nvPr/>
        </p:nvCxnSpPr>
        <p:spPr>
          <a:xfrm>
            <a:off x="838201" y="1332089"/>
            <a:ext cx="9810044"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515E48F-340C-BA2C-E70E-7AAAE7B05B7E}"/>
              </a:ext>
            </a:extLst>
          </p:cNvPr>
          <p:cNvSpPr txBox="1"/>
          <p:nvPr/>
        </p:nvSpPr>
        <p:spPr>
          <a:xfrm>
            <a:off x="4566140" y="2896141"/>
            <a:ext cx="5512358" cy="769441"/>
          </a:xfrm>
          <a:prstGeom prst="rect">
            <a:avLst/>
          </a:prstGeom>
          <a:solidFill>
            <a:srgbClr val="005289">
              <a:alpha val="74902"/>
            </a:srgbClr>
          </a:solidFill>
        </p:spPr>
        <p:txBody>
          <a:bodyPr wrap="square" rtlCol="0">
            <a:spAutoFit/>
          </a:bodyPr>
          <a:lstStyle/>
          <a:p>
            <a:r>
              <a:rPr lang="en-US" sz="4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Collaboration</a:t>
            </a:r>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is key</a:t>
            </a:r>
          </a:p>
        </p:txBody>
      </p:sp>
      <p:sp>
        <p:nvSpPr>
          <p:cNvPr id="6" name="TextBox 5">
            <a:extLst>
              <a:ext uri="{FF2B5EF4-FFF2-40B4-BE49-F238E27FC236}">
                <a16:creationId xmlns:a16="http://schemas.microsoft.com/office/drawing/2014/main" id="{45617BA1-53FA-34C3-380F-D46AA55980EE}"/>
              </a:ext>
            </a:extLst>
          </p:cNvPr>
          <p:cNvSpPr txBox="1"/>
          <p:nvPr/>
        </p:nvSpPr>
        <p:spPr>
          <a:xfrm>
            <a:off x="1396718" y="2237382"/>
            <a:ext cx="6074228" cy="369332"/>
          </a:xfrm>
          <a:prstGeom prst="rect">
            <a:avLst/>
          </a:prstGeom>
          <a:noFill/>
        </p:spPr>
        <p:txBody>
          <a:bodyPr wrap="square">
            <a:spAutoFit/>
          </a:bodyPr>
          <a:lstStyle/>
          <a:p>
            <a:r>
              <a:rPr lang="en-US" dirty="0">
                <a:latin typeface="Arial"/>
                <a:cs typeface="Arial"/>
              </a:rPr>
              <a:t>Market engineering to broader communities</a:t>
            </a:r>
            <a:endParaRPr lang="en-US" dirty="0"/>
          </a:p>
        </p:txBody>
      </p:sp>
      <p:sp>
        <p:nvSpPr>
          <p:cNvPr id="9" name="TextBox 8">
            <a:extLst>
              <a:ext uri="{FF2B5EF4-FFF2-40B4-BE49-F238E27FC236}">
                <a16:creationId xmlns:a16="http://schemas.microsoft.com/office/drawing/2014/main" id="{30ADCA6D-26ED-84FF-29D2-59C5F06183DE}"/>
              </a:ext>
            </a:extLst>
          </p:cNvPr>
          <p:cNvSpPr txBox="1"/>
          <p:nvPr/>
        </p:nvSpPr>
        <p:spPr>
          <a:xfrm>
            <a:off x="1396718" y="3710802"/>
            <a:ext cx="6074228" cy="369332"/>
          </a:xfrm>
          <a:prstGeom prst="rect">
            <a:avLst/>
          </a:prstGeom>
          <a:noFill/>
        </p:spPr>
        <p:txBody>
          <a:bodyPr wrap="square">
            <a:spAutoFit/>
          </a:bodyPr>
          <a:lstStyle/>
          <a:p>
            <a:pPr marL="58738" lvl="1"/>
            <a:r>
              <a:rPr lang="en-US" dirty="0">
                <a:latin typeface="Arial"/>
                <a:cs typeface="Arial"/>
              </a:rPr>
              <a:t>C</a:t>
            </a:r>
            <a:r>
              <a:rPr lang="en-US" dirty="0">
                <a:solidFill>
                  <a:schemeClr val="tx1"/>
                </a:solidFill>
                <a:latin typeface="Arial"/>
                <a:cs typeface="Arial"/>
              </a:rPr>
              <a:t>reating a safe and welcoming experience for all</a:t>
            </a:r>
            <a:endParaRPr lang="en-US" dirty="0">
              <a:solidFill>
                <a:schemeClr val="tx1"/>
              </a:solidFill>
              <a:cs typeface="Arial"/>
            </a:endParaRPr>
          </a:p>
        </p:txBody>
      </p:sp>
      <p:sp>
        <p:nvSpPr>
          <p:cNvPr id="14" name="TextBox 13">
            <a:extLst>
              <a:ext uri="{FF2B5EF4-FFF2-40B4-BE49-F238E27FC236}">
                <a16:creationId xmlns:a16="http://schemas.microsoft.com/office/drawing/2014/main" id="{CE1F8AF5-3A5B-C560-66D4-E32E7EF5C0D7}"/>
              </a:ext>
            </a:extLst>
          </p:cNvPr>
          <p:cNvSpPr txBox="1"/>
          <p:nvPr/>
        </p:nvSpPr>
        <p:spPr>
          <a:xfrm>
            <a:off x="1396717" y="5144024"/>
            <a:ext cx="7084091" cy="369332"/>
          </a:xfrm>
          <a:prstGeom prst="rect">
            <a:avLst/>
          </a:prstGeom>
          <a:noFill/>
        </p:spPr>
        <p:txBody>
          <a:bodyPr wrap="square">
            <a:spAutoFit/>
          </a:bodyPr>
          <a:lstStyle/>
          <a:p>
            <a:pPr marL="58738" lvl="1"/>
            <a:r>
              <a:rPr lang="en-US" dirty="0">
                <a:latin typeface="Arial"/>
                <a:cs typeface="Arial"/>
              </a:rPr>
              <a:t>Provide skills and confidence to maintain career after graduation</a:t>
            </a:r>
            <a:endParaRPr lang="en-US" sz="2000" dirty="0"/>
          </a:p>
        </p:txBody>
      </p:sp>
    </p:spTree>
    <p:extLst>
      <p:ext uri="{BB962C8B-B14F-4D97-AF65-F5344CB8AC3E}">
        <p14:creationId xmlns:p14="http://schemas.microsoft.com/office/powerpoint/2010/main" val="361873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animBg="1"/>
      <p:bldP spid="6" grpId="0"/>
      <p:bldP spid="9"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46E78B-824F-44A0-D24C-B380B2FF3C34}"/>
              </a:ext>
            </a:extLst>
          </p:cNvPr>
          <p:cNvSpPr>
            <a:spLocks noGrp="1"/>
          </p:cNvSpPr>
          <p:nvPr>
            <p:ph type="title"/>
          </p:nvPr>
        </p:nvSpPr>
        <p:spPr>
          <a:xfrm>
            <a:off x="838200" y="302419"/>
            <a:ext cx="10800806" cy="1325563"/>
          </a:xfrm>
        </p:spPr>
        <p:txBody>
          <a:bodyPr/>
          <a:lstStyle/>
          <a:p>
            <a:r>
              <a:rPr lang="en-US" sz="4000" dirty="0">
                <a:solidFill>
                  <a:srgbClr val="333333"/>
                </a:solidFill>
                <a:latin typeface="Arial"/>
                <a:cs typeface="Arial"/>
              </a:rPr>
              <a:t>Underrepresented Populations in Engineering </a:t>
            </a:r>
          </a:p>
        </p:txBody>
      </p:sp>
      <p:sp>
        <p:nvSpPr>
          <p:cNvPr id="4" name="Slide Number Placeholder 3">
            <a:extLst>
              <a:ext uri="{FF2B5EF4-FFF2-40B4-BE49-F238E27FC236}">
                <a16:creationId xmlns:a16="http://schemas.microsoft.com/office/drawing/2014/main" id="{7324A296-B81A-15C5-DB21-D51517B84F61}"/>
              </a:ext>
            </a:extLst>
          </p:cNvPr>
          <p:cNvSpPr>
            <a:spLocks noGrp="1"/>
          </p:cNvSpPr>
          <p:nvPr>
            <p:ph type="sldNum" sz="quarter" idx="10"/>
          </p:nvPr>
        </p:nvSpPr>
        <p:spPr/>
        <p:txBody>
          <a:bodyPr/>
          <a:lstStyle/>
          <a:p>
            <a:fld id="{2BE017B6-6466-CA44-A203-DCC007137B39}" type="slidenum">
              <a:rPr lang="en-US" smtClean="0"/>
              <a:pPr/>
              <a:t>5</a:t>
            </a:fld>
            <a:endParaRPr lang="en-US"/>
          </a:p>
        </p:txBody>
      </p:sp>
      <p:graphicFrame>
        <p:nvGraphicFramePr>
          <p:cNvPr id="2" name="Chart 1">
            <a:extLst>
              <a:ext uri="{FF2B5EF4-FFF2-40B4-BE49-F238E27FC236}">
                <a16:creationId xmlns:a16="http://schemas.microsoft.com/office/drawing/2014/main" id="{4FC22EF6-6AF8-724F-9F01-06DAC6A6EF6D}"/>
              </a:ext>
            </a:extLst>
          </p:cNvPr>
          <p:cNvGraphicFramePr>
            <a:graphicFrameLocks/>
          </p:cNvGraphicFramePr>
          <p:nvPr>
            <p:extLst>
              <p:ext uri="{D42A27DB-BD31-4B8C-83A1-F6EECF244321}">
                <p14:modId xmlns:p14="http://schemas.microsoft.com/office/powerpoint/2010/main" val="972696398"/>
              </p:ext>
            </p:extLst>
          </p:nvPr>
        </p:nvGraphicFramePr>
        <p:xfrm>
          <a:off x="2761063" y="1627982"/>
          <a:ext cx="6255937" cy="425045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98BF6294-A829-EA5C-2FAB-058A3E452EE7}"/>
              </a:ext>
            </a:extLst>
          </p:cNvPr>
          <p:cNvSpPr txBox="1"/>
          <p:nvPr/>
        </p:nvSpPr>
        <p:spPr>
          <a:xfrm>
            <a:off x="3333304" y="6233241"/>
            <a:ext cx="3911648" cy="246221"/>
          </a:xfrm>
          <a:prstGeom prst="rect">
            <a:avLst/>
          </a:prstGeom>
          <a:noFill/>
        </p:spPr>
        <p:txBody>
          <a:bodyPr wrap="none" rtlCol="0">
            <a:spAutoFit/>
          </a:bodyPr>
          <a:lstStyle/>
          <a:p>
            <a:r>
              <a:rPr lang="en-US" sz="1000" dirty="0"/>
              <a:t>Source: Georgetown University Center on Education and the Workforce</a:t>
            </a:r>
          </a:p>
        </p:txBody>
      </p:sp>
    </p:spTree>
    <p:extLst>
      <p:ext uri="{BB962C8B-B14F-4D97-AF65-F5344CB8AC3E}">
        <p14:creationId xmlns:p14="http://schemas.microsoft.com/office/powerpoint/2010/main" val="3124517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B9B0926-9F84-0F2C-5421-059EF5BA18BD}"/>
              </a:ext>
            </a:extLst>
          </p:cNvPr>
          <p:cNvSpPr>
            <a:spLocks noGrp="1"/>
          </p:cNvSpPr>
          <p:nvPr>
            <p:ph type="title"/>
          </p:nvPr>
        </p:nvSpPr>
        <p:spPr>
          <a:xfrm>
            <a:off x="5355342" y="746644"/>
            <a:ext cx="6836657" cy="995680"/>
          </a:xfrm>
        </p:spPr>
        <p:txBody>
          <a:bodyPr>
            <a:normAutofit fontScale="90000"/>
          </a:bodyPr>
          <a:lstStyle/>
          <a:p>
            <a:r>
              <a:rPr lang="en-US" sz="3600" dirty="0"/>
              <a:t>Unify to Achieve Goals Nationally</a:t>
            </a:r>
          </a:p>
        </p:txBody>
      </p:sp>
      <p:sp>
        <p:nvSpPr>
          <p:cNvPr id="16" name="Text Placeholder 2">
            <a:extLst>
              <a:ext uri="{FF2B5EF4-FFF2-40B4-BE49-F238E27FC236}">
                <a16:creationId xmlns:a16="http://schemas.microsoft.com/office/drawing/2014/main" id="{E76DE30A-E619-F80F-29AE-A4EDF256A780}"/>
              </a:ext>
            </a:extLst>
          </p:cNvPr>
          <p:cNvSpPr>
            <a:spLocks noGrp="1"/>
          </p:cNvSpPr>
          <p:nvPr>
            <p:ph type="body" sz="half" idx="2"/>
          </p:nvPr>
        </p:nvSpPr>
        <p:spPr>
          <a:xfrm>
            <a:off x="5355344" y="2159000"/>
            <a:ext cx="5912424" cy="3811588"/>
          </a:xfrm>
        </p:spPr>
        <p:txBody>
          <a:bodyPr vert="horz" lIns="91440" tIns="45720" rIns="91440" bIns="45720" rtlCol="0" anchor="t">
            <a:normAutofit/>
          </a:bodyPr>
          <a:lstStyle/>
          <a:p>
            <a:r>
              <a:rPr lang="en-US" sz="2800" dirty="0">
                <a:solidFill>
                  <a:srgbClr val="000000"/>
                </a:solidFill>
                <a:latin typeface="Arial"/>
                <a:cs typeface="Arial"/>
              </a:rPr>
              <a:t>We know what to do</a:t>
            </a:r>
            <a:endParaRPr lang="en-US" sz="2800" b="0" i="0" dirty="0">
              <a:solidFill>
                <a:srgbClr val="000000"/>
              </a:solidFill>
              <a:effectLst/>
              <a:latin typeface="Arial"/>
              <a:cs typeface="Arial"/>
            </a:endParaRPr>
          </a:p>
          <a:p>
            <a:endParaRPr lang="en-US" sz="2800" b="0" i="0" dirty="0">
              <a:solidFill>
                <a:srgbClr val="000000"/>
              </a:solidFill>
              <a:effectLst/>
              <a:latin typeface="Arial"/>
              <a:cs typeface="Arial"/>
            </a:endParaRPr>
          </a:p>
          <a:p>
            <a:r>
              <a:rPr lang="en-US" sz="2800" b="0" i="0" dirty="0">
                <a:solidFill>
                  <a:srgbClr val="000000"/>
                </a:solidFill>
                <a:effectLst/>
                <a:latin typeface="Arial"/>
                <a:cs typeface="Arial"/>
              </a:rPr>
              <a:t>We have yet to scale effectively</a:t>
            </a:r>
          </a:p>
          <a:p>
            <a:endParaRPr lang="en-US" sz="2800" dirty="0">
              <a:solidFill>
                <a:srgbClr val="000000"/>
              </a:solidFill>
            </a:endParaRPr>
          </a:p>
          <a:p>
            <a:endParaRPr lang="en-US" dirty="0"/>
          </a:p>
        </p:txBody>
      </p:sp>
      <p:sp>
        <p:nvSpPr>
          <p:cNvPr id="5" name="Slide Number Placeholder 4">
            <a:extLst>
              <a:ext uri="{FF2B5EF4-FFF2-40B4-BE49-F238E27FC236}">
                <a16:creationId xmlns:a16="http://schemas.microsoft.com/office/drawing/2014/main" id="{AB2FEA04-8924-BA93-3140-412AF4476155}"/>
              </a:ext>
            </a:extLst>
          </p:cNvPr>
          <p:cNvSpPr>
            <a:spLocks noGrp="1"/>
          </p:cNvSpPr>
          <p:nvPr>
            <p:ph type="sldNum" sz="quarter" idx="10"/>
          </p:nvPr>
        </p:nvSpPr>
        <p:spPr>
          <a:xfrm>
            <a:off x="9017000" y="6356352"/>
            <a:ext cx="2743200" cy="365125"/>
          </a:xfrm>
        </p:spPr>
        <p:txBody>
          <a:bodyPr anchor="ctr">
            <a:normAutofit/>
          </a:bodyPr>
          <a:lstStyle/>
          <a:p>
            <a:pPr>
              <a:spcAft>
                <a:spcPts val="600"/>
              </a:spcAft>
            </a:pPr>
            <a:fld id="{2BE017B6-6466-CA44-A203-DCC007137B39}" type="slidenum">
              <a:rPr lang="en-US" smtClean="0"/>
              <a:pPr>
                <a:spcAft>
                  <a:spcPts val="600"/>
                </a:spcAft>
              </a:pPr>
              <a:t>6</a:t>
            </a:fld>
            <a:endParaRPr lang="en-US"/>
          </a:p>
        </p:txBody>
      </p:sp>
      <p:pic>
        <p:nvPicPr>
          <p:cNvPr id="3" name="Picture 2">
            <a:extLst>
              <a:ext uri="{FF2B5EF4-FFF2-40B4-BE49-F238E27FC236}">
                <a16:creationId xmlns:a16="http://schemas.microsoft.com/office/drawing/2014/main" id="{23CE942D-D4F2-075F-FCA9-E8F80939F791}"/>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7207" r="58249"/>
          <a:stretch/>
        </p:blipFill>
        <p:spPr>
          <a:xfrm>
            <a:off x="-147484" y="1"/>
            <a:ext cx="5122334" cy="6964952"/>
          </a:xfrm>
          <a:prstGeom prst="rect">
            <a:avLst/>
          </a:prstGeom>
        </p:spPr>
      </p:pic>
      <p:pic>
        <p:nvPicPr>
          <p:cNvPr id="2" name="Picture 1" descr="A website with text overlay&#10;&#10;Description automatically generated">
            <a:extLst>
              <a:ext uri="{FF2B5EF4-FFF2-40B4-BE49-F238E27FC236}">
                <a16:creationId xmlns:a16="http://schemas.microsoft.com/office/drawing/2014/main" id="{76B18B5E-C02D-9C07-B1B3-06EF9FFF6003}"/>
              </a:ext>
            </a:extLst>
          </p:cNvPr>
          <p:cNvPicPr>
            <a:picLocks noChangeAspect="1"/>
          </p:cNvPicPr>
          <p:nvPr/>
        </p:nvPicPr>
        <p:blipFill>
          <a:blip r:embed="rId5"/>
          <a:stretch>
            <a:fillRect/>
          </a:stretch>
        </p:blipFill>
        <p:spPr>
          <a:xfrm>
            <a:off x="5999538" y="3914115"/>
            <a:ext cx="4507808" cy="1970357"/>
          </a:xfrm>
          <a:prstGeom prst="rect">
            <a:avLst/>
          </a:prstGeom>
        </p:spPr>
      </p:pic>
      <p:sp>
        <p:nvSpPr>
          <p:cNvPr id="4" name="TextBox 3">
            <a:extLst>
              <a:ext uri="{FF2B5EF4-FFF2-40B4-BE49-F238E27FC236}">
                <a16:creationId xmlns:a16="http://schemas.microsoft.com/office/drawing/2014/main" id="{0E567B21-AF6F-74E9-0B7D-7899442942C4}"/>
              </a:ext>
            </a:extLst>
          </p:cNvPr>
          <p:cNvSpPr txBox="1"/>
          <p:nvPr/>
        </p:nvSpPr>
        <p:spPr>
          <a:xfrm>
            <a:off x="6827520" y="5993479"/>
            <a:ext cx="329963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Arial" panose="020B0604020202020204" pitchFamily="34" charset="0"/>
                <a:cs typeface="Arial" panose="020B0604020202020204" pitchFamily="34" charset="0"/>
              </a:rPr>
              <a:t>50kcoalition.org</a:t>
            </a:r>
          </a:p>
        </p:txBody>
      </p:sp>
      <p:pic>
        <p:nvPicPr>
          <p:cNvPr id="12" name="Picture 11" descr="A blue and gold logo&#10;&#10;Description automatically generated">
            <a:extLst>
              <a:ext uri="{FF2B5EF4-FFF2-40B4-BE49-F238E27FC236}">
                <a16:creationId xmlns:a16="http://schemas.microsoft.com/office/drawing/2014/main" id="{289236CA-3BC5-8FF9-20EA-E9B76D5BE8F2}"/>
              </a:ext>
            </a:extLst>
          </p:cNvPr>
          <p:cNvPicPr>
            <a:picLocks noChangeAspect="1"/>
          </p:cNvPicPr>
          <p:nvPr/>
        </p:nvPicPr>
        <p:blipFill>
          <a:blip r:embed="rId6"/>
          <a:stretch>
            <a:fillRect/>
          </a:stretch>
        </p:blipFill>
        <p:spPr>
          <a:xfrm>
            <a:off x="1166547" y="3711924"/>
            <a:ext cx="2263184" cy="2274236"/>
          </a:xfrm>
          <a:prstGeom prst="rect">
            <a:avLst/>
          </a:prstGeom>
        </p:spPr>
      </p:pic>
      <p:sp>
        <p:nvSpPr>
          <p:cNvPr id="13" name="TextBox 12">
            <a:extLst>
              <a:ext uri="{FF2B5EF4-FFF2-40B4-BE49-F238E27FC236}">
                <a16:creationId xmlns:a16="http://schemas.microsoft.com/office/drawing/2014/main" id="{01973D24-B9A7-1884-8779-DEFDA8460576}"/>
              </a:ext>
            </a:extLst>
          </p:cNvPr>
          <p:cNvSpPr txBox="1"/>
          <p:nvPr/>
        </p:nvSpPr>
        <p:spPr>
          <a:xfrm>
            <a:off x="0" y="5993479"/>
            <a:ext cx="5107370" cy="677108"/>
          </a:xfrm>
          <a:prstGeom prst="rect">
            <a:avLst/>
          </a:prstGeom>
          <a:noFill/>
        </p:spPr>
        <p:txBody>
          <a:bodyPr wrap="square" rtlCol="0">
            <a:spAutoFit/>
          </a:bodyPr>
          <a:lstStyle/>
          <a:p>
            <a:pPr algn="ctr"/>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Louis Stokes Alliances for Minority Participation</a:t>
            </a:r>
            <a:b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LSAMP</a:t>
            </a:r>
          </a:p>
        </p:txBody>
      </p:sp>
    </p:spTree>
    <p:extLst>
      <p:ext uri="{BB962C8B-B14F-4D97-AF65-F5344CB8AC3E}">
        <p14:creationId xmlns:p14="http://schemas.microsoft.com/office/powerpoint/2010/main" val="371560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9616A9-73CF-7B6B-0419-012AA8B6EBE7}"/>
              </a:ext>
            </a:extLst>
          </p:cNvPr>
          <p:cNvSpPr>
            <a:spLocks noGrp="1"/>
          </p:cNvSpPr>
          <p:nvPr>
            <p:ph type="sldNum" sz="quarter" idx="10"/>
          </p:nvPr>
        </p:nvSpPr>
        <p:spPr/>
        <p:txBody>
          <a:bodyPr/>
          <a:lstStyle/>
          <a:p>
            <a:fld id="{2BE017B6-6466-CA44-A203-DCC007137B39}" type="slidenum">
              <a:rPr lang="en-US" smtClean="0"/>
              <a:pPr/>
              <a:t>7</a:t>
            </a:fld>
            <a:endParaRPr lang="en-US"/>
          </a:p>
        </p:txBody>
      </p:sp>
      <p:sp>
        <p:nvSpPr>
          <p:cNvPr id="3" name="Title 2">
            <a:extLst>
              <a:ext uri="{FF2B5EF4-FFF2-40B4-BE49-F238E27FC236}">
                <a16:creationId xmlns:a16="http://schemas.microsoft.com/office/drawing/2014/main" id="{0C567765-2A71-43A8-7787-ECAF257532B3}"/>
              </a:ext>
            </a:extLst>
          </p:cNvPr>
          <p:cNvSpPr>
            <a:spLocks noGrp="1"/>
          </p:cNvSpPr>
          <p:nvPr>
            <p:ph type="title"/>
          </p:nvPr>
        </p:nvSpPr>
        <p:spPr>
          <a:xfrm>
            <a:off x="838200" y="109095"/>
            <a:ext cx="10515600" cy="1325563"/>
          </a:xfrm>
        </p:spPr>
        <p:txBody>
          <a:bodyPr/>
          <a:lstStyle/>
          <a:p>
            <a:r>
              <a:rPr lang="en-US" dirty="0"/>
              <a:t>Engineering PLUS</a:t>
            </a:r>
            <a:br>
              <a:rPr lang="en-US" dirty="0"/>
            </a:br>
            <a:r>
              <a:rPr lang="en-US" dirty="0"/>
              <a:t>Scaling known best practices</a:t>
            </a:r>
          </a:p>
        </p:txBody>
      </p:sp>
      <p:pic>
        <p:nvPicPr>
          <p:cNvPr id="6" name="Picture 5" descr="A logo for a company&#10;&#10;Description automatically generated">
            <a:extLst>
              <a:ext uri="{FF2B5EF4-FFF2-40B4-BE49-F238E27FC236}">
                <a16:creationId xmlns:a16="http://schemas.microsoft.com/office/drawing/2014/main" id="{FF2E7389-BC89-380A-9117-D555C46E9103}"/>
              </a:ext>
            </a:extLst>
          </p:cNvPr>
          <p:cNvPicPr>
            <a:picLocks noChangeAspect="1"/>
          </p:cNvPicPr>
          <p:nvPr/>
        </p:nvPicPr>
        <p:blipFill>
          <a:blip r:embed="rId2"/>
          <a:stretch>
            <a:fillRect/>
          </a:stretch>
        </p:blipFill>
        <p:spPr>
          <a:xfrm>
            <a:off x="3060193" y="1445397"/>
            <a:ext cx="4829684" cy="3187032"/>
          </a:xfrm>
          <a:prstGeom prst="rect">
            <a:avLst/>
          </a:prstGeom>
        </p:spPr>
      </p:pic>
      <p:sp>
        <p:nvSpPr>
          <p:cNvPr id="8" name="TextBox 7">
            <a:extLst>
              <a:ext uri="{FF2B5EF4-FFF2-40B4-BE49-F238E27FC236}">
                <a16:creationId xmlns:a16="http://schemas.microsoft.com/office/drawing/2014/main" id="{D839D58B-1714-DC29-802F-A7E162646344}"/>
              </a:ext>
            </a:extLst>
          </p:cNvPr>
          <p:cNvSpPr txBox="1"/>
          <p:nvPr/>
        </p:nvSpPr>
        <p:spPr>
          <a:xfrm>
            <a:off x="1815547" y="5208103"/>
            <a:ext cx="7686262" cy="1200329"/>
          </a:xfrm>
          <a:prstGeom prst="rect">
            <a:avLst/>
          </a:prstGeom>
          <a:noFill/>
        </p:spPr>
        <p:txBody>
          <a:bodyPr wrap="square" rtlCol="0">
            <a:spAutoFit/>
          </a:bodyPr>
          <a:lstStyle/>
          <a:p>
            <a:pPr algn="ctr"/>
            <a:r>
              <a:rPr lang="en-US" sz="2400" dirty="0"/>
              <a:t>Create a nationwide network of institutional change agents.</a:t>
            </a:r>
          </a:p>
          <a:p>
            <a:pPr algn="ctr"/>
            <a:endParaRPr lang="en-US" sz="2400" dirty="0"/>
          </a:p>
          <a:p>
            <a:pPr algn="ctr"/>
            <a:r>
              <a:rPr lang="en-US" sz="2400" dirty="0"/>
              <a:t>Develop a regional strategy to think globally and act locally</a:t>
            </a:r>
          </a:p>
        </p:txBody>
      </p:sp>
    </p:spTree>
    <p:extLst>
      <p:ext uri="{BB962C8B-B14F-4D97-AF65-F5344CB8AC3E}">
        <p14:creationId xmlns:p14="http://schemas.microsoft.com/office/powerpoint/2010/main" val="2387880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8231397-AF1F-C342-6C36-79AA9A6ABB9D}"/>
              </a:ext>
            </a:extLst>
          </p:cNvPr>
          <p:cNvSpPr>
            <a:spLocks noGrp="1"/>
          </p:cNvSpPr>
          <p:nvPr>
            <p:ph type="title"/>
          </p:nvPr>
        </p:nvSpPr>
        <p:spPr>
          <a:xfrm>
            <a:off x="-94734" y="365127"/>
            <a:ext cx="7141710" cy="1325563"/>
          </a:xfrm>
        </p:spPr>
        <p:txBody>
          <a:bodyPr>
            <a:normAutofit/>
          </a:bodyPr>
          <a:lstStyle/>
          <a:p>
            <a:r>
              <a:rPr lang="en-US" sz="4000" dirty="0"/>
              <a:t>Network of Change Agents</a:t>
            </a:r>
          </a:p>
        </p:txBody>
      </p:sp>
      <p:sp>
        <p:nvSpPr>
          <p:cNvPr id="13" name="Content Placeholder 3">
            <a:extLst>
              <a:ext uri="{FF2B5EF4-FFF2-40B4-BE49-F238E27FC236}">
                <a16:creationId xmlns:a16="http://schemas.microsoft.com/office/drawing/2014/main" id="{83461F8C-FEEF-8520-D23B-05FCF8006E39}"/>
              </a:ext>
            </a:extLst>
          </p:cNvPr>
          <p:cNvSpPr>
            <a:spLocks noGrp="1"/>
          </p:cNvSpPr>
          <p:nvPr>
            <p:ph sz="half" idx="2"/>
          </p:nvPr>
        </p:nvSpPr>
        <p:spPr>
          <a:xfrm>
            <a:off x="6426200" y="1479952"/>
            <a:ext cx="5181600" cy="5644178"/>
          </a:xfrm>
        </p:spPr>
        <p:txBody>
          <a:bodyPr>
            <a:normAutofit/>
          </a:bodyPr>
          <a:lstStyle/>
          <a:p>
            <a:pPr algn="l"/>
            <a:r>
              <a:rPr lang="en-US" sz="2200" dirty="0"/>
              <a:t>T</a:t>
            </a:r>
            <a:r>
              <a:rPr lang="en-US" sz="2200" b="0" i="0" u="none" strike="noStrike" baseline="0" dirty="0"/>
              <a:t>rain, empower, and resource a national network of </a:t>
            </a:r>
            <a:r>
              <a:rPr lang="en-US" sz="2200" b="0" i="0" u="none" strike="noStrike" baseline="0" dirty="0" err="1"/>
              <a:t>stEm</a:t>
            </a:r>
            <a:r>
              <a:rPr lang="en-US" sz="2200" b="0" i="1" u="none" strike="noStrike" baseline="0" dirty="0"/>
              <a:t> </a:t>
            </a:r>
            <a:r>
              <a:rPr lang="en-US" sz="2200" b="0" i="0" u="none" strike="noStrike" baseline="0" dirty="0"/>
              <a:t>PEERs</a:t>
            </a:r>
            <a:endParaRPr lang="en-US" sz="2200" b="0" i="0" dirty="0">
              <a:effectLst/>
            </a:endParaRPr>
          </a:p>
          <a:p>
            <a:pPr lvl="1">
              <a:lnSpc>
                <a:spcPct val="100000"/>
              </a:lnSpc>
            </a:pPr>
            <a:r>
              <a:rPr lang="en-US" sz="2200" dirty="0"/>
              <a:t>Goal 400 members by 2026</a:t>
            </a:r>
          </a:p>
          <a:p>
            <a:pPr lvl="1">
              <a:lnSpc>
                <a:spcPct val="100000"/>
              </a:lnSpc>
            </a:pPr>
            <a:endParaRPr lang="en-US" sz="2200" dirty="0"/>
          </a:p>
          <a:p>
            <a:pPr algn="l"/>
            <a:r>
              <a:rPr lang="en-US" sz="2200" dirty="0"/>
              <a:t>Impact within home</a:t>
            </a:r>
            <a:r>
              <a:rPr lang="en-US" sz="2200" b="0" i="0" u="none" strike="noStrike" baseline="0" dirty="0"/>
              <a:t> institutions and beyond</a:t>
            </a:r>
            <a:endParaRPr lang="en-US" sz="2200" dirty="0"/>
          </a:p>
          <a:p>
            <a:pPr lvl="1">
              <a:lnSpc>
                <a:spcPct val="100000"/>
              </a:lnSpc>
            </a:pPr>
            <a:r>
              <a:rPr lang="en-US" sz="2000" b="0" i="0" dirty="0">
                <a:effectLst/>
              </a:rPr>
              <a:t>2-year professional development and research experience</a:t>
            </a:r>
          </a:p>
          <a:p>
            <a:pPr lvl="1">
              <a:lnSpc>
                <a:spcPct val="100000"/>
              </a:lnSpc>
            </a:pPr>
            <a:r>
              <a:rPr lang="en-US" sz="2000" dirty="0"/>
              <a:t>Design </a:t>
            </a:r>
            <a:r>
              <a:rPr lang="en-US" sz="2000" b="0" i="0" dirty="0">
                <a:effectLst/>
              </a:rPr>
              <a:t>and implement an engineering-focused </a:t>
            </a:r>
            <a:r>
              <a:rPr lang="en-US" sz="2000" dirty="0"/>
              <a:t>p</a:t>
            </a:r>
            <a:r>
              <a:rPr lang="en-US" sz="2000" b="0" i="0" dirty="0">
                <a:effectLst/>
              </a:rPr>
              <a:t>roject at home institution</a:t>
            </a:r>
          </a:p>
          <a:p>
            <a:pPr lvl="1">
              <a:lnSpc>
                <a:spcPct val="100000"/>
              </a:lnSpc>
            </a:pPr>
            <a:r>
              <a:rPr lang="en-US" sz="2000" dirty="0"/>
              <a:t>S</a:t>
            </a:r>
            <a:r>
              <a:rPr lang="en-US" sz="2000" b="0" i="0" dirty="0">
                <a:effectLst/>
              </a:rPr>
              <a:t>ubmit project outcomes as publications and proposals</a:t>
            </a:r>
          </a:p>
        </p:txBody>
      </p:sp>
      <p:sp>
        <p:nvSpPr>
          <p:cNvPr id="4" name="Slide Number Placeholder 3">
            <a:extLst>
              <a:ext uri="{FF2B5EF4-FFF2-40B4-BE49-F238E27FC236}">
                <a16:creationId xmlns:a16="http://schemas.microsoft.com/office/drawing/2014/main" id="{73F776AD-2D2A-3A03-7DF6-A768AB60B8C6}"/>
              </a:ext>
            </a:extLst>
          </p:cNvPr>
          <p:cNvSpPr>
            <a:spLocks noGrp="1"/>
          </p:cNvSpPr>
          <p:nvPr>
            <p:ph type="sldNum" sz="quarter" idx="10"/>
          </p:nvPr>
        </p:nvSpPr>
        <p:spPr>
          <a:xfrm>
            <a:off x="9017000" y="6356352"/>
            <a:ext cx="2743200" cy="365125"/>
          </a:xfrm>
        </p:spPr>
        <p:txBody>
          <a:bodyPr anchor="ctr">
            <a:normAutofit/>
          </a:bodyPr>
          <a:lstStyle/>
          <a:p>
            <a:pPr>
              <a:spcAft>
                <a:spcPts val="600"/>
              </a:spcAft>
            </a:pPr>
            <a:fld id="{2BE017B6-6466-CA44-A203-DCC007137B39}" type="slidenum">
              <a:rPr lang="en-US" smtClean="0"/>
              <a:pPr>
                <a:spcAft>
                  <a:spcPts val="600"/>
                </a:spcAft>
              </a:pPr>
              <a:t>8</a:t>
            </a:fld>
            <a:endParaRPr lang="en-US"/>
          </a:p>
        </p:txBody>
      </p:sp>
      <p:sp>
        <p:nvSpPr>
          <p:cNvPr id="2" name="TextBox 1">
            <a:extLst>
              <a:ext uri="{FF2B5EF4-FFF2-40B4-BE49-F238E27FC236}">
                <a16:creationId xmlns:a16="http://schemas.microsoft.com/office/drawing/2014/main" id="{02DE416E-233D-D1CF-FCAE-04967C026FB9}"/>
              </a:ext>
            </a:extLst>
          </p:cNvPr>
          <p:cNvSpPr txBox="1"/>
          <p:nvPr/>
        </p:nvSpPr>
        <p:spPr>
          <a:xfrm>
            <a:off x="598023" y="5732895"/>
            <a:ext cx="5167777" cy="400110"/>
          </a:xfrm>
          <a:prstGeom prst="rect">
            <a:avLst/>
          </a:prstGeom>
          <a:noFill/>
        </p:spPr>
        <p:txBody>
          <a:bodyPr wrap="square" rtlCol="0">
            <a:spAutoFit/>
          </a:bodyPr>
          <a:lstStyle/>
          <a:p>
            <a:r>
              <a:rPr lang="en-US" sz="2000" i="1" dirty="0" err="1">
                <a:solidFill>
                  <a:srgbClr val="FF0000"/>
                </a:solidFill>
                <a:latin typeface="Arial" panose="020B0604020202020204" pitchFamily="34" charset="0"/>
                <a:cs typeface="Arial" panose="020B0604020202020204" pitchFamily="34" charset="0"/>
              </a:rPr>
              <a:t>EngPLUS</a:t>
            </a:r>
            <a:r>
              <a:rPr lang="en-US" sz="2000" i="1" dirty="0">
                <a:solidFill>
                  <a:srgbClr val="FF0000"/>
                </a:solidFill>
                <a:latin typeface="Arial" panose="020B0604020202020204" pitchFamily="34" charset="0"/>
                <a:cs typeface="Arial" panose="020B0604020202020204" pitchFamily="34" charset="0"/>
              </a:rPr>
              <a:t> </a:t>
            </a:r>
            <a:r>
              <a:rPr lang="en-US" sz="2000" i="1" dirty="0" err="1">
                <a:solidFill>
                  <a:srgbClr val="FF0000"/>
                </a:solidFill>
                <a:latin typeface="Arial" panose="020B0604020202020204" pitchFamily="34" charset="0"/>
                <a:cs typeface="Arial" panose="020B0604020202020204" pitchFamily="34" charset="0"/>
              </a:rPr>
              <a:t>stEm</a:t>
            </a:r>
            <a:r>
              <a:rPr lang="en-US" sz="2000" i="1" dirty="0">
                <a:solidFill>
                  <a:srgbClr val="FF0000"/>
                </a:solidFill>
                <a:latin typeface="Arial" panose="020B0604020202020204" pitchFamily="34" charset="0"/>
                <a:cs typeface="Arial" panose="020B0604020202020204" pitchFamily="34" charset="0"/>
              </a:rPr>
              <a:t> PEER Academy</a:t>
            </a:r>
          </a:p>
        </p:txBody>
      </p:sp>
      <p:pic>
        <p:nvPicPr>
          <p:cNvPr id="3" name="Picture 2" descr="A logo with text on it&#10;&#10;Description automatically generated">
            <a:extLst>
              <a:ext uri="{FF2B5EF4-FFF2-40B4-BE49-F238E27FC236}">
                <a16:creationId xmlns:a16="http://schemas.microsoft.com/office/drawing/2014/main" id="{65FAFFD5-A7F7-ADD8-BC0E-7C72C084C5A3}"/>
              </a:ext>
            </a:extLst>
          </p:cNvPr>
          <p:cNvPicPr>
            <a:picLocks noChangeAspect="1"/>
          </p:cNvPicPr>
          <p:nvPr/>
        </p:nvPicPr>
        <p:blipFill>
          <a:blip r:embed="rId3"/>
          <a:stretch>
            <a:fillRect/>
          </a:stretch>
        </p:blipFill>
        <p:spPr>
          <a:xfrm>
            <a:off x="10632850" y="-110616"/>
            <a:ext cx="1441899" cy="951485"/>
          </a:xfrm>
          <a:prstGeom prst="rect">
            <a:avLst/>
          </a:prstGeom>
          <a:noFill/>
        </p:spPr>
      </p:pic>
      <p:pic>
        <p:nvPicPr>
          <p:cNvPr id="9" name="Google Shape;165;p31">
            <a:extLst>
              <a:ext uri="{FF2B5EF4-FFF2-40B4-BE49-F238E27FC236}">
                <a16:creationId xmlns:a16="http://schemas.microsoft.com/office/drawing/2014/main" id="{3C960E07-8C83-1872-3ED5-5BC2234A3FCC}"/>
              </a:ext>
            </a:extLst>
          </p:cNvPr>
          <p:cNvPicPr preferRelativeResize="0">
            <a:picLocks noGrp="1"/>
          </p:cNvPicPr>
          <p:nvPr>
            <p:ph sz="half" idx="1"/>
          </p:nvPr>
        </p:nvPicPr>
        <p:blipFill>
          <a:blip r:embed="rId4">
            <a:alphaModFix/>
          </a:blip>
          <a:stretch>
            <a:fillRect/>
          </a:stretch>
        </p:blipFill>
        <p:spPr>
          <a:xfrm>
            <a:off x="210066" y="2434281"/>
            <a:ext cx="5573198" cy="2590795"/>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797897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E763E8D-5055-68E4-623F-917B5648BDB3}"/>
              </a:ext>
            </a:extLst>
          </p:cNvPr>
          <p:cNvSpPr>
            <a:spLocks noGrp="1"/>
          </p:cNvSpPr>
          <p:nvPr>
            <p:ph type="title"/>
          </p:nvPr>
        </p:nvSpPr>
        <p:spPr>
          <a:xfrm>
            <a:off x="838200" y="640080"/>
            <a:ext cx="6733032" cy="1050610"/>
          </a:xfrm>
        </p:spPr>
        <p:txBody>
          <a:bodyPr>
            <a:normAutofit fontScale="90000"/>
          </a:bodyPr>
          <a:lstStyle/>
          <a:p>
            <a:r>
              <a:rPr lang="en-US" dirty="0"/>
              <a:t>Coordinated Regional Hubs</a:t>
            </a:r>
          </a:p>
        </p:txBody>
      </p:sp>
      <p:sp>
        <p:nvSpPr>
          <p:cNvPr id="3" name="Text Placeholder 2">
            <a:extLst>
              <a:ext uri="{FF2B5EF4-FFF2-40B4-BE49-F238E27FC236}">
                <a16:creationId xmlns:a16="http://schemas.microsoft.com/office/drawing/2014/main" id="{660773C0-3182-69F1-F610-46D9EE6D5195}"/>
              </a:ext>
            </a:extLst>
          </p:cNvPr>
          <p:cNvSpPr>
            <a:spLocks noGrp="1"/>
          </p:cNvSpPr>
          <p:nvPr>
            <p:ph sz="half" idx="10"/>
          </p:nvPr>
        </p:nvSpPr>
        <p:spPr>
          <a:xfrm>
            <a:off x="6544733" y="1690690"/>
            <a:ext cx="4944533" cy="3970469"/>
          </a:xfrm>
        </p:spPr>
        <p:txBody>
          <a:bodyPr>
            <a:normAutofit/>
          </a:bodyPr>
          <a:lstStyle/>
          <a:p>
            <a:pPr>
              <a:lnSpc>
                <a:spcPct val="110000"/>
              </a:lnSpc>
            </a:pPr>
            <a:r>
              <a:rPr lang="en-US" sz="2400" dirty="0"/>
              <a:t>Alliances of networked universities, community colleges, K-12</a:t>
            </a:r>
          </a:p>
          <a:p>
            <a:pPr>
              <a:lnSpc>
                <a:spcPct val="110000"/>
              </a:lnSpc>
            </a:pPr>
            <a:r>
              <a:rPr lang="en-US" sz="2400" dirty="0">
                <a:latin typeface="Arial" panose="020B0604020202020204" pitchFamily="34" charset="0"/>
                <a:cs typeface="Arial" panose="020B0604020202020204" pitchFamily="34" charset="0"/>
              </a:rPr>
              <a:t>Leverage existing NSF LSAMPs</a:t>
            </a:r>
            <a:endParaRPr lang="en-US" sz="2400" dirty="0"/>
          </a:p>
          <a:p>
            <a:pPr lvl="1">
              <a:lnSpc>
                <a:spcPct val="110000"/>
              </a:lnSpc>
            </a:pPr>
            <a:r>
              <a:rPr lang="en-US" sz="2000" dirty="0"/>
              <a:t>Build an inclusive infrastructure to drive and sustain systemic change </a:t>
            </a:r>
          </a:p>
          <a:p>
            <a:pPr lvl="1">
              <a:lnSpc>
                <a:spcPct val="110000"/>
              </a:lnSpc>
            </a:pPr>
            <a:r>
              <a:rPr lang="en-US" sz="2000" dirty="0"/>
              <a:t>Share best practices, promote cross-campus student engagement in research and industrial learning</a:t>
            </a:r>
          </a:p>
          <a:p>
            <a:pPr marL="0" indent="0">
              <a:buNone/>
            </a:pPr>
            <a:endParaRPr lang="en-US" sz="2400" dirty="0"/>
          </a:p>
        </p:txBody>
      </p:sp>
      <p:sp>
        <p:nvSpPr>
          <p:cNvPr id="4" name="Slide Number Placeholder 3">
            <a:extLst>
              <a:ext uri="{FF2B5EF4-FFF2-40B4-BE49-F238E27FC236}">
                <a16:creationId xmlns:a16="http://schemas.microsoft.com/office/drawing/2014/main" id="{FEB6092F-DCE1-C01E-9E84-AF4E9E01A8D1}"/>
              </a:ext>
            </a:extLst>
          </p:cNvPr>
          <p:cNvSpPr>
            <a:spLocks noGrp="1"/>
          </p:cNvSpPr>
          <p:nvPr>
            <p:ph type="sldNum" sz="quarter" idx="11"/>
          </p:nvPr>
        </p:nvSpPr>
        <p:spPr>
          <a:xfrm>
            <a:off x="9017000" y="6356352"/>
            <a:ext cx="2743200" cy="365125"/>
          </a:xfrm>
        </p:spPr>
        <p:txBody>
          <a:bodyPr anchor="ctr">
            <a:normAutofit/>
          </a:bodyPr>
          <a:lstStyle/>
          <a:p>
            <a:pPr>
              <a:spcAft>
                <a:spcPts val="600"/>
              </a:spcAft>
            </a:pPr>
            <a:fld id="{2BE017B6-6466-CA44-A203-DCC007137B39}" type="slidenum">
              <a:rPr lang="en-US" smtClean="0"/>
              <a:pPr>
                <a:spcAft>
                  <a:spcPts val="600"/>
                </a:spcAft>
              </a:pPr>
              <a:t>9</a:t>
            </a:fld>
            <a:endParaRPr lang="en-US"/>
          </a:p>
        </p:txBody>
      </p:sp>
      <p:grpSp>
        <p:nvGrpSpPr>
          <p:cNvPr id="15" name="Group 14">
            <a:extLst>
              <a:ext uri="{FF2B5EF4-FFF2-40B4-BE49-F238E27FC236}">
                <a16:creationId xmlns:a16="http://schemas.microsoft.com/office/drawing/2014/main" id="{0BCEC6C0-CA3E-A8AF-BA88-02B97E082563}"/>
              </a:ext>
            </a:extLst>
          </p:cNvPr>
          <p:cNvGrpSpPr/>
          <p:nvPr/>
        </p:nvGrpSpPr>
        <p:grpSpPr>
          <a:xfrm>
            <a:off x="10557387" y="24843"/>
            <a:ext cx="1592826" cy="1140542"/>
            <a:chOff x="9940413" y="5496232"/>
            <a:chExt cx="1592826" cy="1140542"/>
          </a:xfrm>
        </p:grpSpPr>
        <p:sp>
          <p:nvSpPr>
            <p:cNvPr id="6" name="Rectangle 5">
              <a:extLst>
                <a:ext uri="{FF2B5EF4-FFF2-40B4-BE49-F238E27FC236}">
                  <a16:creationId xmlns:a16="http://schemas.microsoft.com/office/drawing/2014/main" id="{33C44E41-0687-0691-7113-746E1EF79A76}"/>
                </a:ext>
              </a:extLst>
            </p:cNvPr>
            <p:cNvSpPr/>
            <p:nvPr/>
          </p:nvSpPr>
          <p:spPr>
            <a:xfrm>
              <a:off x="9940413" y="5496232"/>
              <a:ext cx="1592826" cy="11405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logo with text on it&#10;&#10;Description automatically generated">
              <a:extLst>
                <a:ext uri="{FF2B5EF4-FFF2-40B4-BE49-F238E27FC236}">
                  <a16:creationId xmlns:a16="http://schemas.microsoft.com/office/drawing/2014/main" id="{DE583ABE-68CE-FFE2-D0F7-FA49A1D02D0E}"/>
                </a:ext>
              </a:extLst>
            </p:cNvPr>
            <p:cNvPicPr>
              <a:picLocks noChangeAspect="1"/>
            </p:cNvPicPr>
            <p:nvPr/>
          </p:nvPicPr>
          <p:blipFill>
            <a:blip r:embed="rId3"/>
            <a:stretch>
              <a:fillRect/>
            </a:stretch>
          </p:blipFill>
          <p:spPr>
            <a:xfrm>
              <a:off x="10028797" y="5571460"/>
              <a:ext cx="1441899" cy="951485"/>
            </a:xfrm>
            <a:prstGeom prst="rect">
              <a:avLst/>
            </a:prstGeom>
            <a:noFill/>
          </p:spPr>
        </p:pic>
      </p:grpSp>
      <p:pic>
        <p:nvPicPr>
          <p:cNvPr id="1026" name="Picture 2" descr="Download Printable North America Blank Map PNG image for free. Search more  high quality free transparent png imag… | North america map, America map,  America outline">
            <a:extLst>
              <a:ext uri="{FF2B5EF4-FFF2-40B4-BE49-F238E27FC236}">
                <a16:creationId xmlns:a16="http://schemas.microsoft.com/office/drawing/2014/main" id="{81FFBDBA-74AC-9FEE-B602-2E9B6AC75A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78" r="13212"/>
          <a:stretch/>
        </p:blipFill>
        <p:spPr bwMode="auto">
          <a:xfrm>
            <a:off x="1158240" y="1816608"/>
            <a:ext cx="4120896" cy="4539744"/>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415110A4-EF98-2868-222A-57CCBEB9B8E0}"/>
              </a:ext>
            </a:extLst>
          </p:cNvPr>
          <p:cNvSpPr/>
          <p:nvPr/>
        </p:nvSpPr>
        <p:spPr>
          <a:xfrm>
            <a:off x="3803904" y="4133088"/>
            <a:ext cx="243840" cy="4023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B1FFB53-0DA9-EF44-F5D0-B83A65220CC5}"/>
              </a:ext>
            </a:extLst>
          </p:cNvPr>
          <p:cNvSpPr/>
          <p:nvPr/>
        </p:nvSpPr>
        <p:spPr>
          <a:xfrm>
            <a:off x="3438144" y="4236720"/>
            <a:ext cx="300857" cy="402336"/>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9B8EB60-8D0F-7A1F-DBF5-1ED8001E2DC3}"/>
              </a:ext>
            </a:extLst>
          </p:cNvPr>
          <p:cNvSpPr/>
          <p:nvPr/>
        </p:nvSpPr>
        <p:spPr>
          <a:xfrm rot="20040831">
            <a:off x="2377440" y="4086480"/>
            <a:ext cx="295844" cy="552576"/>
          </a:xfrm>
          <a:prstGeom prst="ellipse">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AF8BA85-909B-26C1-AF2D-A2202EE8A394}"/>
              </a:ext>
            </a:extLst>
          </p:cNvPr>
          <p:cNvSpPr/>
          <p:nvPr/>
        </p:nvSpPr>
        <p:spPr>
          <a:xfrm>
            <a:off x="2028885" y="4336416"/>
            <a:ext cx="295844" cy="552576"/>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3866858"/>
      </p:ext>
    </p:extLst>
  </p:cSld>
  <p:clrMapOvr>
    <a:masterClrMapping/>
  </p:clrMapOvr>
</p:sld>
</file>

<file path=ppt/theme/theme1.xml><?xml version="1.0" encoding="utf-8"?>
<a:theme xmlns:a="http://schemas.openxmlformats.org/drawingml/2006/main" name="Northeastern Brand Theme">
  <a:themeElements>
    <a:clrScheme name="Brand">
      <a:dk1>
        <a:srgbClr val="000000"/>
      </a:dk1>
      <a:lt1>
        <a:srgbClr val="FFFFFF"/>
      </a:lt1>
      <a:dk2>
        <a:srgbClr val="000000"/>
      </a:dk2>
      <a:lt2>
        <a:srgbClr val="FFFFFF"/>
      </a:lt2>
      <a:accent1>
        <a:srgbClr val="2CBBAB"/>
      </a:accent1>
      <a:accent2>
        <a:srgbClr val="FDBB45"/>
      </a:accent2>
      <a:accent3>
        <a:srgbClr val="375575"/>
      </a:accent3>
      <a:accent4>
        <a:srgbClr val="F58155"/>
      </a:accent4>
      <a:accent5>
        <a:srgbClr val="5BC9E1"/>
      </a:accent5>
      <a:accent6>
        <a:srgbClr val="006DB7"/>
      </a:accent6>
      <a:hlink>
        <a:srgbClr val="D3192B"/>
      </a:hlink>
      <a:folHlink>
        <a:srgbClr val="DB192B"/>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2C4460A-6710-1146-8863-0F9A6FDA9F11}" vid="{3C52ADA3-3064-4249-9D2B-2CA6EDD8E2BA}"/>
    </a:ext>
  </a:extLst>
</a:theme>
</file>

<file path=ppt/theme/theme2.xml><?xml version="1.0" encoding="utf-8"?>
<a:theme xmlns:a="http://schemas.openxmlformats.org/drawingml/2006/main" name="Northeastern Brand Theme - Neutral">
  <a:themeElements>
    <a:clrScheme name="Brand Neutral ">
      <a:dk1>
        <a:srgbClr val="000000"/>
      </a:dk1>
      <a:lt1>
        <a:srgbClr val="FFFFFF"/>
      </a:lt1>
      <a:dk2>
        <a:srgbClr val="000000"/>
      </a:dk2>
      <a:lt2>
        <a:srgbClr val="FFFFFF"/>
      </a:lt2>
      <a:accent1>
        <a:srgbClr val="DB192B"/>
      </a:accent1>
      <a:accent2>
        <a:srgbClr val="000000"/>
      </a:accent2>
      <a:accent3>
        <a:srgbClr val="99A3B0"/>
      </a:accent3>
      <a:accent4>
        <a:srgbClr val="A19993"/>
      </a:accent4>
      <a:accent5>
        <a:srgbClr val="E5D3AB"/>
      </a:accent5>
      <a:accent6>
        <a:srgbClr val="A38049"/>
      </a:accent6>
      <a:hlink>
        <a:srgbClr val="D3192B"/>
      </a:hlink>
      <a:folHlink>
        <a:srgbClr val="DB192B"/>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2C4460A-6710-1146-8863-0F9A6FDA9F11}" vid="{3C52ADA3-3064-4249-9D2B-2CA6EDD8E2BA}"/>
    </a:ext>
  </a:extLst>
</a:theme>
</file>

<file path=ppt/theme/theme3.xml><?xml version="1.0" encoding="utf-8"?>
<a:theme xmlns:a="http://schemas.openxmlformats.org/drawingml/2006/main" name="Northeastern Brand Theme - Neutral">
  <a:themeElements>
    <a:clrScheme name="Brand Neutral ">
      <a:dk1>
        <a:srgbClr val="000000"/>
      </a:dk1>
      <a:lt1>
        <a:srgbClr val="FFFFFF"/>
      </a:lt1>
      <a:dk2>
        <a:srgbClr val="000000"/>
      </a:dk2>
      <a:lt2>
        <a:srgbClr val="FFFFFF"/>
      </a:lt2>
      <a:accent1>
        <a:srgbClr val="DB192B"/>
      </a:accent1>
      <a:accent2>
        <a:srgbClr val="000000"/>
      </a:accent2>
      <a:accent3>
        <a:srgbClr val="99A3B0"/>
      </a:accent3>
      <a:accent4>
        <a:srgbClr val="A19993"/>
      </a:accent4>
      <a:accent5>
        <a:srgbClr val="E5D3AB"/>
      </a:accent5>
      <a:accent6>
        <a:srgbClr val="A38049"/>
      </a:accent6>
      <a:hlink>
        <a:srgbClr val="D3192B"/>
      </a:hlink>
      <a:folHlink>
        <a:srgbClr val="DB192B"/>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2C4460A-6710-1146-8863-0F9A6FDA9F11}" vid="{3C52ADA3-3064-4249-9D2B-2CA6EDD8E2B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9952153-5aa5-42e8-8300-ccc6398e6c31" xsi:nil="true"/>
    <lcf76f155ced4ddcb4097134ff3c332f xmlns="14f44d26-eb19-407d-b2b2-d8b3bbc77eb3">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CF6F9A672B34C478AB1F7400B52B1A6" ma:contentTypeVersion="18" ma:contentTypeDescription="Create a new document." ma:contentTypeScope="" ma:versionID="0e2b111e7b961a5eb96820d13aed2817">
  <xsd:schema xmlns:xsd="http://www.w3.org/2001/XMLSchema" xmlns:xs="http://www.w3.org/2001/XMLSchema" xmlns:p="http://schemas.microsoft.com/office/2006/metadata/properties" xmlns:ns2="14f44d26-eb19-407d-b2b2-d8b3bbc77eb3" xmlns:ns3="e9952153-5aa5-42e8-8300-ccc6398e6c31" xmlns:ns4="b2d5fe34-557b-49d1-bd6c-1f10b135e99f" targetNamespace="http://schemas.microsoft.com/office/2006/metadata/properties" ma:root="true" ma:fieldsID="6567db9e5d74546fddc7ca0c437414e9" ns2:_="" ns3:_="" ns4:_="">
    <xsd:import namespace="14f44d26-eb19-407d-b2b2-d8b3bbc77eb3"/>
    <xsd:import namespace="e9952153-5aa5-42e8-8300-ccc6398e6c31"/>
    <xsd:import namespace="b2d5fe34-557b-49d1-bd6c-1f10b135e99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4:SharedWithUsers" minOccurs="0"/>
                <xsd:element ref="ns4: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f44d26-eb19-407d-b2b2-d8b3bbc77e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9a8f194-becd-4f93-a34b-b9b3045b787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9952153-5aa5-42e8-8300-ccc6398e6c31"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e9dca01e-6a0e-4fe5-8253-f4a45d81aee6}" ma:internalName="TaxCatchAll" ma:showField="CatchAllData" ma:web="b2d5fe34-557b-49d1-bd6c-1f10b135e99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2d5fe34-557b-49d1-bd6c-1f10b135e99f"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F6EB9B-023B-4834-B7C3-A7E121743E33}">
  <ds:schemaRefs>
    <ds:schemaRef ds:uri="http://schemas.microsoft.com/sharepoint/v3/contenttype/forms"/>
  </ds:schemaRefs>
</ds:datastoreItem>
</file>

<file path=customXml/itemProps2.xml><?xml version="1.0" encoding="utf-8"?>
<ds:datastoreItem xmlns:ds="http://schemas.openxmlformats.org/officeDocument/2006/customXml" ds:itemID="{73CD636E-4C5B-4FF2-B282-6B2A3EDC22F6}">
  <ds:schemaRefs>
    <ds:schemaRef ds:uri="http://schemas.microsoft.com/office/2006/metadata/properties"/>
    <ds:schemaRef ds:uri="http://purl.org/dc/elements/1.1/"/>
    <ds:schemaRef ds:uri="http://purl.org/dc/terms/"/>
    <ds:schemaRef ds:uri="http://schemas.microsoft.com/office/2006/documentManagement/types"/>
    <ds:schemaRef ds:uri="http://purl.org/dc/dcmitype/"/>
    <ds:schemaRef ds:uri="http://schemas.openxmlformats.org/package/2006/metadata/core-properties"/>
    <ds:schemaRef ds:uri="http://www.w3.org/XML/1998/namespace"/>
    <ds:schemaRef ds:uri="14f44d26-eb19-407d-b2b2-d8b3bbc77eb3"/>
    <ds:schemaRef ds:uri="http://schemas.microsoft.com/office/infopath/2007/PartnerControls"/>
    <ds:schemaRef ds:uri="b2d5fe34-557b-49d1-bd6c-1f10b135e99f"/>
    <ds:schemaRef ds:uri="e9952153-5aa5-42e8-8300-ccc6398e6c31"/>
  </ds:schemaRefs>
</ds:datastoreItem>
</file>

<file path=customXml/itemProps3.xml><?xml version="1.0" encoding="utf-8"?>
<ds:datastoreItem xmlns:ds="http://schemas.openxmlformats.org/officeDocument/2006/customXml" ds:itemID="{26692EFD-2FB2-4079-809B-9179C07C9C8A}">
  <ds:schemaRefs>
    <ds:schemaRef ds:uri="14f44d26-eb19-407d-b2b2-d8b3bbc77eb3"/>
    <ds:schemaRef ds:uri="b2d5fe34-557b-49d1-bd6c-1f10b135e99f"/>
    <ds:schemaRef ds:uri="e9952153-5aa5-42e8-8300-ccc6398e6c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a8eec281-aaa3-4dae-ac9b-9a398b9215e7}" enabled="0" method="" siteId="{a8eec281-aaa3-4dae-ac9b-9a398b9215e7}" removed="1"/>
</clbl:labelList>
</file>

<file path=docProps/app.xml><?xml version="1.0" encoding="utf-8"?>
<Properties xmlns="http://schemas.openxmlformats.org/officeDocument/2006/extended-properties" xmlns:vt="http://schemas.openxmlformats.org/officeDocument/2006/docPropsVTypes">
  <Template/>
  <TotalTime>185</TotalTime>
  <Words>1519</Words>
  <Application>Microsoft Macintosh PowerPoint</Application>
  <PresentationFormat>Widescreen</PresentationFormat>
  <Paragraphs>215</Paragraphs>
  <Slides>16</Slides>
  <Notes>12</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16</vt:i4>
      </vt:variant>
    </vt:vector>
  </HeadingPairs>
  <TitlesOfParts>
    <vt:vector size="24" baseType="lpstr">
      <vt:lpstr>Arial</vt:lpstr>
      <vt:lpstr>Calibri</vt:lpstr>
      <vt:lpstr>Courier New</vt:lpstr>
      <vt:lpstr>Real Text Pro</vt:lpstr>
      <vt:lpstr>Real Text Pro Demibold</vt:lpstr>
      <vt:lpstr>Northeastern Brand Theme</vt:lpstr>
      <vt:lpstr>Northeastern Brand Theme - Neutral</vt:lpstr>
      <vt:lpstr>Northeastern Brand Theme - Neutral</vt:lpstr>
      <vt:lpstr>Creating Systemic Change</vt:lpstr>
      <vt:lpstr>Many separate DEI efforts</vt:lpstr>
      <vt:lpstr>PowerPoint Presentation</vt:lpstr>
      <vt:lpstr>Creating a Resilient Engineering Workforce</vt:lpstr>
      <vt:lpstr>Underrepresented Populations in Engineering </vt:lpstr>
      <vt:lpstr>Unify to Achieve Goals Nationally</vt:lpstr>
      <vt:lpstr>Engineering PLUS Scaling known best practices</vt:lpstr>
      <vt:lpstr>Network of Change Agents</vt:lpstr>
      <vt:lpstr>Coordinated Regional Hubs</vt:lpstr>
      <vt:lpstr>A Path Towards Sustainable Unity</vt:lpstr>
      <vt:lpstr>Creating a Resilient Engineering Workforce</vt:lpstr>
      <vt:lpstr>Underserved Populations in Engineering </vt:lpstr>
      <vt:lpstr>Neurodivergent Student Challenges</vt:lpstr>
      <vt:lpstr>PowerPoint Presentation</vt:lpstr>
      <vt:lpstr>Unite for Nationwide Impact</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PowerNU_COE_widescreen_PPT_template</dc:title>
  <dc:subject/>
  <dc:creator>Elliott, Emily</dc:creator>
  <cp:keywords/>
  <dc:description/>
  <cp:lastModifiedBy>Abowd, Gregory</cp:lastModifiedBy>
  <cp:revision>155</cp:revision>
  <cp:lastPrinted>2019-07-26T19:52:48Z</cp:lastPrinted>
  <dcterms:created xsi:type="dcterms:W3CDTF">2019-07-11T18:23:01Z</dcterms:created>
  <dcterms:modified xsi:type="dcterms:W3CDTF">2024-04-15T14:45:01Z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0x01010093A60CDAEBB66F42B2D35EB7F7B1C736</vt:lpwstr>
  </property>
  <property fmtid="{D5CDD505-2E9C-101B-9397-08002B2CF9AE}" pid="3" name="MediaServiceImageTags">
    <vt:lpwstr/>
  </property>
</Properties>
</file>